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2f437fb7f347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4f6f4bddb74ce2"/>
  </p:sldMasterIdLst>
  <p:sldIdLst>
    <p:sldId xmlns:r="http://schemas.openxmlformats.org/officeDocument/2006/relationships" id="256" r:id="Raf9a01a1a3404abe"/>
    <p:sldId xmlns:r="http://schemas.openxmlformats.org/officeDocument/2006/relationships" id="257" r:id="R93150daff2714ccc"/>
    <p:sldId xmlns:r="http://schemas.openxmlformats.org/officeDocument/2006/relationships" id="258" r:id="R6d867f04f06240d9"/>
    <p:sldId xmlns:r="http://schemas.openxmlformats.org/officeDocument/2006/relationships" id="259" r:id="Ra8c5a5dddd6c489f"/>
    <p:sldId xmlns:r="http://schemas.openxmlformats.org/officeDocument/2006/relationships" id="260" r:id="Rdb2929a566de4ef3"/>
    <p:sldId xmlns:r="http://schemas.openxmlformats.org/officeDocument/2006/relationships" id="261" r:id="R04b9df74ed774723"/>
    <p:sldId xmlns:r="http://schemas.openxmlformats.org/officeDocument/2006/relationships" id="262" r:id="R42fe9369952349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4f6f4bddb74ce2" /><Relationship Type="http://schemas.openxmlformats.org/officeDocument/2006/relationships/slide" Target="/ppt/slides/slide1.xml" Id="Raf9a01a1a3404abe" /><Relationship Type="http://schemas.openxmlformats.org/officeDocument/2006/relationships/slide" Target="/ppt/slides/slide2.xml" Id="R93150daff2714ccc" /><Relationship Type="http://schemas.openxmlformats.org/officeDocument/2006/relationships/slide" Target="/ppt/slides/slide3.xml" Id="R6d867f04f06240d9" /><Relationship Type="http://schemas.openxmlformats.org/officeDocument/2006/relationships/slide" Target="/ppt/slides/slide4.xml" Id="Ra8c5a5dddd6c489f" /><Relationship Type="http://schemas.openxmlformats.org/officeDocument/2006/relationships/slide" Target="/ppt/slides/slide5.xml" Id="Rdb2929a566de4ef3" /><Relationship Type="http://schemas.openxmlformats.org/officeDocument/2006/relationships/slide" Target="/ppt/slides/slide6.xml" Id="R04b9df74ed774723" /><Relationship Type="http://schemas.openxmlformats.org/officeDocument/2006/relationships/slide" Target="/ppt/slides/slide7.xml" Id="R42fe9369952349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8ce93f47d14c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69ddc1a8a4273" /><Relationship Type="http://schemas.openxmlformats.org/officeDocument/2006/relationships/theme" Target="/ppt/slideMasters/theme/theme1.xml" Id="R5c14e607121e4c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f69ddc1a8a42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38324b31142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5d6fe20f04c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2fb05f5334f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95f99ba0747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684127a8a74e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96cf1311745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a81211f844a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DAHLING HOLDING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DAHLING HOLDING 3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2 461 006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1 366 546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5 040 072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BIRGER DAHLING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Prestmovegen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7514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929 004 213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DAHLING HOLDING 3 AS</a:t>
            </a:r>
          </a:p>
        </p:txBody>
      </p:sp>
    </p:spTree>
  </p:cSld>
  <p:clrMapOvr>
    <a:masterClrMapping xmlns:a="http://schemas.openxmlformats.org/drawingml/2006/main"/>
  </p:clrMapOvr>
</p:sld>
</file>