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4fa297fd3643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f54c954cb24a11"/>
  </p:sldMasterIdLst>
  <p:sldIdLst>
    <p:sldId xmlns:r="http://schemas.openxmlformats.org/officeDocument/2006/relationships" id="256" r:id="Rdae68e41ce004479"/>
    <p:sldId xmlns:r="http://schemas.openxmlformats.org/officeDocument/2006/relationships" id="257" r:id="R65253176962c4971"/>
    <p:sldId xmlns:r="http://schemas.openxmlformats.org/officeDocument/2006/relationships" id="258" r:id="Re18548de95d64164"/>
    <p:sldId xmlns:r="http://schemas.openxmlformats.org/officeDocument/2006/relationships" id="259" r:id="R4a1cea5c07a84802"/>
    <p:sldId xmlns:r="http://schemas.openxmlformats.org/officeDocument/2006/relationships" id="260" r:id="Rac86fe76375647e1"/>
    <p:sldId xmlns:r="http://schemas.openxmlformats.org/officeDocument/2006/relationships" id="261" r:id="R1c4cb5dc09cd4d2d"/>
    <p:sldId xmlns:r="http://schemas.openxmlformats.org/officeDocument/2006/relationships" id="262" r:id="R803963d392c848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f54c954cb24a11" /><Relationship Type="http://schemas.openxmlformats.org/officeDocument/2006/relationships/slide" Target="/ppt/slides/slide1.xml" Id="Rdae68e41ce004479" /><Relationship Type="http://schemas.openxmlformats.org/officeDocument/2006/relationships/slide" Target="/ppt/slides/slide2.xml" Id="R65253176962c4971" /><Relationship Type="http://schemas.openxmlformats.org/officeDocument/2006/relationships/slide" Target="/ppt/slides/slide3.xml" Id="Re18548de95d64164" /><Relationship Type="http://schemas.openxmlformats.org/officeDocument/2006/relationships/slide" Target="/ppt/slides/slide4.xml" Id="R4a1cea5c07a84802" /><Relationship Type="http://schemas.openxmlformats.org/officeDocument/2006/relationships/slide" Target="/ppt/slides/slide5.xml" Id="Rac86fe76375647e1" /><Relationship Type="http://schemas.openxmlformats.org/officeDocument/2006/relationships/slide" Target="/ppt/slides/slide6.xml" Id="R1c4cb5dc09cd4d2d" /><Relationship Type="http://schemas.openxmlformats.org/officeDocument/2006/relationships/slide" Target="/ppt/slides/slide7.xml" Id="R803963d392c848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0e4dbf2ab043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b6b04c9ce4b6b" /><Relationship Type="http://schemas.openxmlformats.org/officeDocument/2006/relationships/theme" Target="/ppt/slideMasters/theme/theme1.xml" Id="R542adb476cab4c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5b6b04c9ce4b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d1cb01a2041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83c5088de4a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e2b06f00642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1d4a25cfd46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f8d77c5ed46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d443f32334e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50d6f0d594a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EJAN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EJAN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863 311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JANSEN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178B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928 966 135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EJAN AS</a:t>
            </a:r>
          </a:p>
        </p:txBody>
      </p:sp>
    </p:spTree>
  </p:cSld>
  <p:clrMapOvr>
    <a:masterClrMapping xmlns:a="http://schemas.openxmlformats.org/drawingml/2006/main"/>
  </p:clrMapOvr>
</p:sld>
</file>