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6cd184a05e4d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92ebd4df0a4d6a"/>
  </p:sldMasterIdLst>
  <p:sldIdLst>
    <p:sldId xmlns:r="http://schemas.openxmlformats.org/officeDocument/2006/relationships" id="256" r:id="R58e194864d594a6c"/>
    <p:sldId xmlns:r="http://schemas.openxmlformats.org/officeDocument/2006/relationships" id="257" r:id="Rd0b34579594a45b7"/>
    <p:sldId xmlns:r="http://schemas.openxmlformats.org/officeDocument/2006/relationships" id="258" r:id="Rfa166690dd964b37"/>
    <p:sldId xmlns:r="http://schemas.openxmlformats.org/officeDocument/2006/relationships" id="259" r:id="R97787cdc2d8d4f29"/>
    <p:sldId xmlns:r="http://schemas.openxmlformats.org/officeDocument/2006/relationships" id="260" r:id="R2ab87a3b70fe4753"/>
    <p:sldId xmlns:r="http://schemas.openxmlformats.org/officeDocument/2006/relationships" id="261" r:id="R51faffd8cf824c5c"/>
    <p:sldId xmlns:r="http://schemas.openxmlformats.org/officeDocument/2006/relationships" id="262" r:id="Rca9c9ef3ae1348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2ebd4df0a4d6a" /><Relationship Type="http://schemas.openxmlformats.org/officeDocument/2006/relationships/slide" Target="/ppt/slides/slide1.xml" Id="R58e194864d594a6c" /><Relationship Type="http://schemas.openxmlformats.org/officeDocument/2006/relationships/slide" Target="/ppt/slides/slide2.xml" Id="Rd0b34579594a45b7" /><Relationship Type="http://schemas.openxmlformats.org/officeDocument/2006/relationships/slide" Target="/ppt/slides/slide3.xml" Id="Rfa166690dd964b37" /><Relationship Type="http://schemas.openxmlformats.org/officeDocument/2006/relationships/slide" Target="/ppt/slides/slide4.xml" Id="R97787cdc2d8d4f29" /><Relationship Type="http://schemas.openxmlformats.org/officeDocument/2006/relationships/slide" Target="/ppt/slides/slide5.xml" Id="R2ab87a3b70fe4753" /><Relationship Type="http://schemas.openxmlformats.org/officeDocument/2006/relationships/slide" Target="/ppt/slides/slide6.xml" Id="R51faffd8cf824c5c" /><Relationship Type="http://schemas.openxmlformats.org/officeDocument/2006/relationships/slide" Target="/ppt/slides/slide7.xml" Id="Rca9c9ef3ae1348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8110b86e24f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46712a63f4a0e" /><Relationship Type="http://schemas.openxmlformats.org/officeDocument/2006/relationships/theme" Target="/ppt/slideMasters/theme/theme1.xml" Id="Rc0afa649656e49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846712a63f4a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80a72c8024d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ad83f1bba4c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d66c4588d4b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f147c5d7143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8b7f1c1d245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1ad59dda245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716e3869a4e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62 150 449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22 197 430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17 420 690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17 694 235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32 516 717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OAR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RØSTEGGEN OLA ARNE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928 942 767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