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000d9e86644c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09fb69da9d4bc4"/>
  </p:sldMasterIdLst>
  <p:sldIdLst>
    <p:sldId xmlns:r="http://schemas.openxmlformats.org/officeDocument/2006/relationships" id="256" r:id="Rcb87f63cccf242cd"/>
    <p:sldId xmlns:r="http://schemas.openxmlformats.org/officeDocument/2006/relationships" id="257" r:id="Rcce9cfd09869405c"/>
    <p:sldId xmlns:r="http://schemas.openxmlformats.org/officeDocument/2006/relationships" id="258" r:id="Rc00cfc1751174f33"/>
    <p:sldId xmlns:r="http://schemas.openxmlformats.org/officeDocument/2006/relationships" id="259" r:id="R0073a3b5afa2425a"/>
    <p:sldId xmlns:r="http://schemas.openxmlformats.org/officeDocument/2006/relationships" id="260" r:id="Rf57c6378fa3d4d8f"/>
    <p:sldId xmlns:r="http://schemas.openxmlformats.org/officeDocument/2006/relationships" id="261" r:id="R4a30b744887943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09fb69da9d4bc4" /><Relationship Type="http://schemas.openxmlformats.org/officeDocument/2006/relationships/slide" Target="/ppt/slides/slide1.xml" Id="Rcb87f63cccf242cd" /><Relationship Type="http://schemas.openxmlformats.org/officeDocument/2006/relationships/slide" Target="/ppt/slides/slide2.xml" Id="Rcce9cfd09869405c" /><Relationship Type="http://schemas.openxmlformats.org/officeDocument/2006/relationships/slide" Target="/ppt/slides/slide3.xml" Id="Rc00cfc1751174f33" /><Relationship Type="http://schemas.openxmlformats.org/officeDocument/2006/relationships/slide" Target="/ppt/slides/slide4.xml" Id="R0073a3b5afa2425a" /><Relationship Type="http://schemas.openxmlformats.org/officeDocument/2006/relationships/slide" Target="/ppt/slides/slide5.xml" Id="Rf57c6378fa3d4d8f" /><Relationship Type="http://schemas.openxmlformats.org/officeDocument/2006/relationships/slide" Target="/ppt/slides/slide6.xml" Id="R4a30b744887943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19ea6d61e149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c8204914d45ff" /><Relationship Type="http://schemas.openxmlformats.org/officeDocument/2006/relationships/theme" Target="/ppt/slideMasters/theme/theme1.xml" Id="R143d971ce49b42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fc8204914d45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6108ae51343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803a1353e42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6f1beb5d24a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ad78101274f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28b82029a4b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443c4fd2c46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REVISORKONSULT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2500 Tynset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20 21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post@revisorkonsult.no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928 942 767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REVISORKONSULT AS</a:t>
            </a:r>
          </a:p>
        </p:txBody>
      </p:sp>
    </p:spTree>
  </p:cSld>
  <p:clrMapOvr>
    <a:masterClrMapping xmlns:a="http://schemas.openxmlformats.org/drawingml/2006/main"/>
  </p:clrMapOvr>
</p:sld>
</file>