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391fe29c25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96804d35c4975"/>
  </p:sldMasterIdLst>
  <p:sldIdLst>
    <p:sldId xmlns:r="http://schemas.openxmlformats.org/officeDocument/2006/relationships" id="256" r:id="R50924745f7a04ea9"/>
    <p:sldId xmlns:r="http://schemas.openxmlformats.org/officeDocument/2006/relationships" id="257" r:id="R7c582f12293d4ba2"/>
    <p:sldId xmlns:r="http://schemas.openxmlformats.org/officeDocument/2006/relationships" id="258" r:id="R8ffacaa71fad4a7e"/>
    <p:sldId xmlns:r="http://schemas.openxmlformats.org/officeDocument/2006/relationships" id="259" r:id="Re76270c6afab4977"/>
    <p:sldId xmlns:r="http://schemas.openxmlformats.org/officeDocument/2006/relationships" id="260" r:id="R9b46fbbe9816400f"/>
    <p:sldId xmlns:r="http://schemas.openxmlformats.org/officeDocument/2006/relationships" id="261" r:id="Rc5d970761e1b46fd"/>
    <p:sldId xmlns:r="http://schemas.openxmlformats.org/officeDocument/2006/relationships" id="262" r:id="Rfcf67533912943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96804d35c4975" /><Relationship Type="http://schemas.openxmlformats.org/officeDocument/2006/relationships/slide" Target="/ppt/slides/slide1.xml" Id="R50924745f7a04ea9" /><Relationship Type="http://schemas.openxmlformats.org/officeDocument/2006/relationships/slide" Target="/ppt/slides/slide2.xml" Id="R7c582f12293d4ba2" /><Relationship Type="http://schemas.openxmlformats.org/officeDocument/2006/relationships/slide" Target="/ppt/slides/slide3.xml" Id="R8ffacaa71fad4a7e" /><Relationship Type="http://schemas.openxmlformats.org/officeDocument/2006/relationships/slide" Target="/ppt/slides/slide4.xml" Id="Re76270c6afab4977" /><Relationship Type="http://schemas.openxmlformats.org/officeDocument/2006/relationships/slide" Target="/ppt/slides/slide5.xml" Id="R9b46fbbe9816400f" /><Relationship Type="http://schemas.openxmlformats.org/officeDocument/2006/relationships/slide" Target="/ppt/slides/slide6.xml" Id="Rc5d970761e1b46fd" /><Relationship Type="http://schemas.openxmlformats.org/officeDocument/2006/relationships/slide" Target="/ppt/slides/slide7.xml" Id="Rfcf67533912943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862d70a244b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d644b01a74609" /><Relationship Type="http://schemas.openxmlformats.org/officeDocument/2006/relationships/theme" Target="/ppt/slideMasters/theme/theme1.xml" Id="R05aa04ac0aa342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d644b01a7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6289c28bb49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4bb9e07ca45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06cb4e8b54b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41712fa1e42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11e26692e49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4c22b42de4d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aa0b4b0ec40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SEBRIE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SEBRIE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4 379 814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76 757 778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76 870 740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SEBASTIAN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928 928 705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