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ca570f6e3f46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8882d86f334d64"/>
  </p:sldMasterIdLst>
  <p:sldIdLst>
    <p:sldId xmlns:r="http://schemas.openxmlformats.org/officeDocument/2006/relationships" id="256" r:id="Rdd03a986bf204d61"/>
    <p:sldId xmlns:r="http://schemas.openxmlformats.org/officeDocument/2006/relationships" id="257" r:id="Rddf054d52e6b4758"/>
    <p:sldId xmlns:r="http://schemas.openxmlformats.org/officeDocument/2006/relationships" id="258" r:id="Rb97b4e3e0c53482f"/>
    <p:sldId xmlns:r="http://schemas.openxmlformats.org/officeDocument/2006/relationships" id="259" r:id="Rc20dff6ab5ce4c33"/>
    <p:sldId xmlns:r="http://schemas.openxmlformats.org/officeDocument/2006/relationships" id="260" r:id="R9e5d9d4d8b9d47c8"/>
    <p:sldId xmlns:r="http://schemas.openxmlformats.org/officeDocument/2006/relationships" id="261" r:id="Re3185c4f0a1a4f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8882d86f334d64" /><Relationship Type="http://schemas.openxmlformats.org/officeDocument/2006/relationships/slide" Target="/ppt/slides/slide1.xml" Id="Rdd03a986bf204d61" /><Relationship Type="http://schemas.openxmlformats.org/officeDocument/2006/relationships/slide" Target="/ppt/slides/slide2.xml" Id="Rddf054d52e6b4758" /><Relationship Type="http://schemas.openxmlformats.org/officeDocument/2006/relationships/slide" Target="/ppt/slides/slide3.xml" Id="Rb97b4e3e0c53482f" /><Relationship Type="http://schemas.openxmlformats.org/officeDocument/2006/relationships/slide" Target="/ppt/slides/slide4.xml" Id="Rc20dff6ab5ce4c33" /><Relationship Type="http://schemas.openxmlformats.org/officeDocument/2006/relationships/slide" Target="/ppt/slides/slide5.xml" Id="R9e5d9d4d8b9d47c8" /><Relationship Type="http://schemas.openxmlformats.org/officeDocument/2006/relationships/slide" Target="/ppt/slides/slide6.xml" Id="Re3185c4f0a1a4f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ed893327464e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7499b575d4d98" /><Relationship Type="http://schemas.openxmlformats.org/officeDocument/2006/relationships/theme" Target="/ppt/slideMasters/theme/theme1.xml" Id="Rf267bbaf360f4c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87499b575d4d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f696e9e0c43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b4ce7943649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b9ad193cb4f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ccb8dd4b84f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cb08e7d024e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365b62b6d4c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SEBRIE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SEBRIE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SEBRIE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SEBRIE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SEBRIE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SEBRIE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928 928 705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SEBRIE AS</a:t>
            </a:r>
          </a:p>
        </p:txBody>
      </p:sp>
    </p:spTree>
  </p:cSld>
  <p:clrMapOvr>
    <a:masterClrMapping xmlns:a="http://schemas.openxmlformats.org/drawingml/2006/main"/>
  </p:clrMapOvr>
</p:sld>
</file>