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b77bba46f946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0c8b5f98a9409f"/>
  </p:sldMasterIdLst>
  <p:sldIdLst>
    <p:sldId xmlns:r="http://schemas.openxmlformats.org/officeDocument/2006/relationships" id="256" r:id="Raceca75e7ca4441f"/>
    <p:sldId xmlns:r="http://schemas.openxmlformats.org/officeDocument/2006/relationships" id="257" r:id="R4254ef51cd314b7a"/>
    <p:sldId xmlns:r="http://schemas.openxmlformats.org/officeDocument/2006/relationships" id="258" r:id="R9c6241d5b179478f"/>
    <p:sldId xmlns:r="http://schemas.openxmlformats.org/officeDocument/2006/relationships" id="259" r:id="R1d1dcce77a384083"/>
    <p:sldId xmlns:r="http://schemas.openxmlformats.org/officeDocument/2006/relationships" id="260" r:id="Rca43cf1fcc304a9d"/>
    <p:sldId xmlns:r="http://schemas.openxmlformats.org/officeDocument/2006/relationships" id="261" r:id="Rbfce470caab64847"/>
    <p:sldId xmlns:r="http://schemas.openxmlformats.org/officeDocument/2006/relationships" id="262" r:id="R52a0a58bc6ff40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0c8b5f98a9409f" /><Relationship Type="http://schemas.openxmlformats.org/officeDocument/2006/relationships/slide" Target="/ppt/slides/slide1.xml" Id="Raceca75e7ca4441f" /><Relationship Type="http://schemas.openxmlformats.org/officeDocument/2006/relationships/slide" Target="/ppt/slides/slide2.xml" Id="R4254ef51cd314b7a" /><Relationship Type="http://schemas.openxmlformats.org/officeDocument/2006/relationships/slide" Target="/ppt/slides/slide3.xml" Id="R9c6241d5b179478f" /><Relationship Type="http://schemas.openxmlformats.org/officeDocument/2006/relationships/slide" Target="/ppt/slides/slide4.xml" Id="R1d1dcce77a384083" /><Relationship Type="http://schemas.openxmlformats.org/officeDocument/2006/relationships/slide" Target="/ppt/slides/slide5.xml" Id="Rca43cf1fcc304a9d" /><Relationship Type="http://schemas.openxmlformats.org/officeDocument/2006/relationships/slide" Target="/ppt/slides/slide6.xml" Id="Rbfce470caab64847" /><Relationship Type="http://schemas.openxmlformats.org/officeDocument/2006/relationships/slide" Target="/ppt/slides/slide7.xml" Id="R52a0a58bc6ff40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c818d1365743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339dd353a4979" /><Relationship Type="http://schemas.openxmlformats.org/officeDocument/2006/relationships/theme" Target="/ppt/slideMasters/theme/theme1.xml" Id="R11c680058eef41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a339dd353a49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25e68306d45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954bbeab14e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138ff830c4b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dae1a88b54a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8badb438340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4b565ed5e46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3853a70184c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SKYEN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297 357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761 184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766 159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JØRSTAD SVANES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Oskleiva 73F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928 900 665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