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29edf61577174f2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d84350c972c4b9b"/>
  </p:sldMasterIdLst>
  <p:sldIdLst>
    <p:sldId xmlns:r="http://schemas.openxmlformats.org/officeDocument/2006/relationships" id="256" r:id="Rd39cf1d42d3d42b9"/>
    <p:sldId xmlns:r="http://schemas.openxmlformats.org/officeDocument/2006/relationships" id="257" r:id="R660c43dc7bf24e04"/>
    <p:sldId xmlns:r="http://schemas.openxmlformats.org/officeDocument/2006/relationships" id="258" r:id="R90bb2cd801854569"/>
    <p:sldId xmlns:r="http://schemas.openxmlformats.org/officeDocument/2006/relationships" id="259" r:id="R3b2be3d80b344787"/>
    <p:sldId xmlns:r="http://schemas.openxmlformats.org/officeDocument/2006/relationships" id="260" r:id="R4195c65f57c344bc"/>
    <p:sldId xmlns:r="http://schemas.openxmlformats.org/officeDocument/2006/relationships" id="261" r:id="Rb3a747e9ac894a08"/>
    <p:sldId xmlns:r="http://schemas.openxmlformats.org/officeDocument/2006/relationships" id="262" r:id="R382364a538c84db3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d84350c972c4b9b" /><Relationship Type="http://schemas.openxmlformats.org/officeDocument/2006/relationships/slide" Target="/ppt/slides/slide1.xml" Id="Rd39cf1d42d3d42b9" /><Relationship Type="http://schemas.openxmlformats.org/officeDocument/2006/relationships/slide" Target="/ppt/slides/slide2.xml" Id="R660c43dc7bf24e04" /><Relationship Type="http://schemas.openxmlformats.org/officeDocument/2006/relationships/slide" Target="/ppt/slides/slide3.xml" Id="R90bb2cd801854569" /><Relationship Type="http://schemas.openxmlformats.org/officeDocument/2006/relationships/slide" Target="/ppt/slides/slide4.xml" Id="R3b2be3d80b344787" /><Relationship Type="http://schemas.openxmlformats.org/officeDocument/2006/relationships/slide" Target="/ppt/slides/slide5.xml" Id="R4195c65f57c344bc" /><Relationship Type="http://schemas.openxmlformats.org/officeDocument/2006/relationships/slide" Target="/ppt/slides/slide6.xml" Id="Rb3a747e9ac894a08" /><Relationship Type="http://schemas.openxmlformats.org/officeDocument/2006/relationships/slide" Target="/ppt/slides/slide7.xml" Id="R382364a538c84db3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7539d75de334f0e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a49aab09ef450b" /><Relationship Type="http://schemas.openxmlformats.org/officeDocument/2006/relationships/theme" Target="/ppt/slideMasters/theme/theme1.xml" Id="R445d42301c8a4f9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4a49aab09ef450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bd4d9cbc8a6437e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bbe27cd74804fe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ac3a43d90fc4d5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4b8bab1c204e7f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f3864a413e04c3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cd1d323c9ee447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e20d1339e6a404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AVES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AVES AS ble etablert [år] og holder til i Bergen.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−5 181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15 023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30 507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315 396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 POLDEN LEVÅG  –  50,0 %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REBEKKA POLDEN LEVÅG  –  50,0 %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Solheimsgaten 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5058 Bergen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arve.levaag@compute.no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928 893 715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AVES AS</a:t>
            </a:r>
          </a:p>
        </p:txBody>
      </p:sp>
    </p:spTree>
  </p:cSld>
  <p:clrMapOvr>
    <a:masterClrMapping xmlns:a="http://schemas.openxmlformats.org/drawingml/2006/main"/>
  </p:clrMapOvr>
</p:sld>
</file>