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6f8d9ef41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5803582474f0c"/>
  </p:sldMasterIdLst>
  <p:sldIdLst>
    <p:sldId xmlns:r="http://schemas.openxmlformats.org/officeDocument/2006/relationships" id="256" r:id="R953e0eec77304dc4"/>
    <p:sldId xmlns:r="http://schemas.openxmlformats.org/officeDocument/2006/relationships" id="257" r:id="Rda630df0caed4f79"/>
    <p:sldId xmlns:r="http://schemas.openxmlformats.org/officeDocument/2006/relationships" id="258" r:id="R14956c85936f4d94"/>
    <p:sldId xmlns:r="http://schemas.openxmlformats.org/officeDocument/2006/relationships" id="259" r:id="R4f556301abca4f81"/>
    <p:sldId xmlns:r="http://schemas.openxmlformats.org/officeDocument/2006/relationships" id="260" r:id="Rbcddd7c1d2864da2"/>
    <p:sldId xmlns:r="http://schemas.openxmlformats.org/officeDocument/2006/relationships" id="261" r:id="R6a6a93c9d6f64612"/>
    <p:sldId xmlns:r="http://schemas.openxmlformats.org/officeDocument/2006/relationships" id="262" r:id="R2e69c129f131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5803582474f0c" /><Relationship Type="http://schemas.openxmlformats.org/officeDocument/2006/relationships/slide" Target="/ppt/slides/slide1.xml" Id="R953e0eec77304dc4" /><Relationship Type="http://schemas.openxmlformats.org/officeDocument/2006/relationships/slide" Target="/ppt/slides/slide2.xml" Id="Rda630df0caed4f79" /><Relationship Type="http://schemas.openxmlformats.org/officeDocument/2006/relationships/slide" Target="/ppt/slides/slide3.xml" Id="R14956c85936f4d94" /><Relationship Type="http://schemas.openxmlformats.org/officeDocument/2006/relationships/slide" Target="/ppt/slides/slide4.xml" Id="R4f556301abca4f81" /><Relationship Type="http://schemas.openxmlformats.org/officeDocument/2006/relationships/slide" Target="/ppt/slides/slide5.xml" Id="Rbcddd7c1d2864da2" /><Relationship Type="http://schemas.openxmlformats.org/officeDocument/2006/relationships/slide" Target="/ppt/slides/slide6.xml" Id="R6a6a93c9d6f64612" /><Relationship Type="http://schemas.openxmlformats.org/officeDocument/2006/relationships/slide" Target="/ppt/slides/slide7.xml" Id="R2e69c129f131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035a6f879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e24361f894752" /><Relationship Type="http://schemas.openxmlformats.org/officeDocument/2006/relationships/theme" Target="/ppt/slideMasters/theme/theme1.xml" Id="Rd70b880641a3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e24361f89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5e27770a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43782b61b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2ee68200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3f2c5777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78ea843b5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1b57b3f8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89df2d72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Mørland, Glamslandsveien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