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eae3d7a87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a5002df8d443df"/>
  </p:sldMasterIdLst>
  <p:sldIdLst>
    <p:sldId xmlns:r="http://schemas.openxmlformats.org/officeDocument/2006/relationships" id="256" r:id="Rcb75b61dab3a4aec"/>
    <p:sldId xmlns:r="http://schemas.openxmlformats.org/officeDocument/2006/relationships" id="257" r:id="R293dfaa1694e4efd"/>
    <p:sldId xmlns:r="http://schemas.openxmlformats.org/officeDocument/2006/relationships" id="258" r:id="Rc5a37a4ddb3d4d15"/>
    <p:sldId xmlns:r="http://schemas.openxmlformats.org/officeDocument/2006/relationships" id="259" r:id="Rf618aa8344644233"/>
    <p:sldId xmlns:r="http://schemas.openxmlformats.org/officeDocument/2006/relationships" id="260" r:id="Ra3884e8923724c8d"/>
    <p:sldId xmlns:r="http://schemas.openxmlformats.org/officeDocument/2006/relationships" id="261" r:id="R6176dcae6d0642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5002df8d443df" /><Relationship Type="http://schemas.openxmlformats.org/officeDocument/2006/relationships/slide" Target="/ppt/slides/slide1.xml" Id="Rcb75b61dab3a4aec" /><Relationship Type="http://schemas.openxmlformats.org/officeDocument/2006/relationships/slide" Target="/ppt/slides/slide2.xml" Id="R293dfaa1694e4efd" /><Relationship Type="http://schemas.openxmlformats.org/officeDocument/2006/relationships/slide" Target="/ppt/slides/slide3.xml" Id="Rc5a37a4ddb3d4d15" /><Relationship Type="http://schemas.openxmlformats.org/officeDocument/2006/relationships/slide" Target="/ppt/slides/slide4.xml" Id="Rf618aa8344644233" /><Relationship Type="http://schemas.openxmlformats.org/officeDocument/2006/relationships/slide" Target="/ppt/slides/slide5.xml" Id="Ra3884e8923724c8d" /><Relationship Type="http://schemas.openxmlformats.org/officeDocument/2006/relationships/slide" Target="/ppt/slides/slide6.xml" Id="R6176dcae6d0642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71b1882784d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3ab7638194428" /><Relationship Type="http://schemas.openxmlformats.org/officeDocument/2006/relationships/theme" Target="/ppt/slideMasters/theme/theme1.xml" Id="R225f3dd78925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3ab763819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cfe384355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22538937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62429fce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3ba0412c2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7c83d707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06b9e3cde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Ingrid Mørland, Glamslandsveien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928 879 852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INVEST AS</a:t>
            </a:r>
          </a:p>
        </p:txBody>
      </p:sp>
    </p:spTree>
  </p:cSld>
  <p:clrMapOvr>
    <a:masterClrMapping xmlns:a="http://schemas.openxmlformats.org/drawingml/2006/main"/>
  </p:clrMapOvr>
</p:sld>
</file>