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138ab6bc5e4b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80c0ff70a14bcd"/>
  </p:sldMasterIdLst>
  <p:sldIdLst>
    <p:sldId xmlns:r="http://schemas.openxmlformats.org/officeDocument/2006/relationships" id="256" r:id="R922e52de93884ca5"/>
    <p:sldId xmlns:r="http://schemas.openxmlformats.org/officeDocument/2006/relationships" id="257" r:id="R15aa747cf9d94d30"/>
    <p:sldId xmlns:r="http://schemas.openxmlformats.org/officeDocument/2006/relationships" id="258" r:id="R9501bddcf8224dac"/>
    <p:sldId xmlns:r="http://schemas.openxmlformats.org/officeDocument/2006/relationships" id="259" r:id="Ra37b966a004f443e"/>
    <p:sldId xmlns:r="http://schemas.openxmlformats.org/officeDocument/2006/relationships" id="260" r:id="R0036b8510b644b8e"/>
    <p:sldId xmlns:r="http://schemas.openxmlformats.org/officeDocument/2006/relationships" id="261" r:id="R6081884b44f84b9e"/>
    <p:sldId xmlns:r="http://schemas.openxmlformats.org/officeDocument/2006/relationships" id="262" r:id="R25092daec08042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0c0ff70a14bcd" /><Relationship Type="http://schemas.openxmlformats.org/officeDocument/2006/relationships/slide" Target="/ppt/slides/slide1.xml" Id="R922e52de93884ca5" /><Relationship Type="http://schemas.openxmlformats.org/officeDocument/2006/relationships/slide" Target="/ppt/slides/slide2.xml" Id="R15aa747cf9d94d30" /><Relationship Type="http://schemas.openxmlformats.org/officeDocument/2006/relationships/slide" Target="/ppt/slides/slide3.xml" Id="R9501bddcf8224dac" /><Relationship Type="http://schemas.openxmlformats.org/officeDocument/2006/relationships/slide" Target="/ppt/slides/slide4.xml" Id="Ra37b966a004f443e" /><Relationship Type="http://schemas.openxmlformats.org/officeDocument/2006/relationships/slide" Target="/ppt/slides/slide5.xml" Id="R0036b8510b644b8e" /><Relationship Type="http://schemas.openxmlformats.org/officeDocument/2006/relationships/slide" Target="/ppt/slides/slide6.xml" Id="R6081884b44f84b9e" /><Relationship Type="http://schemas.openxmlformats.org/officeDocument/2006/relationships/slide" Target="/ppt/slides/slide7.xml" Id="R25092daec08042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a0d09bd9d49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b3d9c6676440b" /><Relationship Type="http://schemas.openxmlformats.org/officeDocument/2006/relationships/theme" Target="/ppt/slideMasters/theme/theme1.xml" Id="Rc5ad30e89db949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cb3d9c667644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1cd875ad5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9ab5cdf7543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bfcee6bf047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595c6c3da42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dc1f551d842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6506cbb694d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314c4b5a649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3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2 432 443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17 958 852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18 758 423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C ALBRETSEN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marit@seabrokers.no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928 843 874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3 AS</a:t>
            </a:r>
          </a:p>
        </p:txBody>
      </p:sp>
    </p:spTree>
  </p:cSld>
  <p:clrMapOvr>
    <a:masterClrMapping xmlns:a="http://schemas.openxmlformats.org/drawingml/2006/main"/>
  </p:clrMapOvr>
</p:sld>
</file>