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39712dad1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9e952efe647ab"/>
  </p:sldMasterIdLst>
  <p:sldIdLst>
    <p:sldId xmlns:r="http://schemas.openxmlformats.org/officeDocument/2006/relationships" id="256" r:id="Rd88af23df83d47b7"/>
    <p:sldId xmlns:r="http://schemas.openxmlformats.org/officeDocument/2006/relationships" id="257" r:id="R92ffbd1fd6264eab"/>
    <p:sldId xmlns:r="http://schemas.openxmlformats.org/officeDocument/2006/relationships" id="258" r:id="Rd409a3ac12ff4d4f"/>
    <p:sldId xmlns:r="http://schemas.openxmlformats.org/officeDocument/2006/relationships" id="259" r:id="Rea3c63c0560d44de"/>
    <p:sldId xmlns:r="http://schemas.openxmlformats.org/officeDocument/2006/relationships" id="260" r:id="R16abd9931bf648ae"/>
    <p:sldId xmlns:r="http://schemas.openxmlformats.org/officeDocument/2006/relationships" id="261" r:id="R13149ff72443461d"/>
    <p:sldId xmlns:r="http://schemas.openxmlformats.org/officeDocument/2006/relationships" id="262" r:id="R4e6772d3ac36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9e952efe647ab" /><Relationship Type="http://schemas.openxmlformats.org/officeDocument/2006/relationships/slide" Target="/ppt/slides/slide1.xml" Id="Rd88af23df83d47b7" /><Relationship Type="http://schemas.openxmlformats.org/officeDocument/2006/relationships/slide" Target="/ppt/slides/slide2.xml" Id="R92ffbd1fd6264eab" /><Relationship Type="http://schemas.openxmlformats.org/officeDocument/2006/relationships/slide" Target="/ppt/slides/slide3.xml" Id="Rd409a3ac12ff4d4f" /><Relationship Type="http://schemas.openxmlformats.org/officeDocument/2006/relationships/slide" Target="/ppt/slides/slide4.xml" Id="Rea3c63c0560d44de" /><Relationship Type="http://schemas.openxmlformats.org/officeDocument/2006/relationships/slide" Target="/ppt/slides/slide5.xml" Id="R16abd9931bf648ae" /><Relationship Type="http://schemas.openxmlformats.org/officeDocument/2006/relationships/slide" Target="/ppt/slides/slide6.xml" Id="R13149ff72443461d" /><Relationship Type="http://schemas.openxmlformats.org/officeDocument/2006/relationships/slide" Target="/ppt/slides/slide7.xml" Id="R4e6772d3ac36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2278f8bd2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a29998a57426d" /><Relationship Type="http://schemas.openxmlformats.org/officeDocument/2006/relationships/theme" Target="/ppt/slideMasters/theme/theme1.xml" Id="R251c473d9d01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a29998a57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3f7db7ec1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e114f7b47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e3bcf823d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852c632e0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bfbe53a4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922a5850a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99a249a9f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17 956 348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