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daa39b4527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6cd9afd3c4919"/>
  </p:sldMasterIdLst>
  <p:sldIdLst>
    <p:sldId xmlns:r="http://schemas.openxmlformats.org/officeDocument/2006/relationships" id="256" r:id="R01b2b422762442b6"/>
    <p:sldId xmlns:r="http://schemas.openxmlformats.org/officeDocument/2006/relationships" id="257" r:id="R06e616113b274e17"/>
    <p:sldId xmlns:r="http://schemas.openxmlformats.org/officeDocument/2006/relationships" id="258" r:id="R8f51ce0ad650419f"/>
    <p:sldId xmlns:r="http://schemas.openxmlformats.org/officeDocument/2006/relationships" id="259" r:id="R4fcd9da4ef0c47c4"/>
    <p:sldId xmlns:r="http://schemas.openxmlformats.org/officeDocument/2006/relationships" id="260" r:id="R6c9d469f87bc468e"/>
    <p:sldId xmlns:r="http://schemas.openxmlformats.org/officeDocument/2006/relationships" id="261" r:id="Rcafda3bb65ca4d92"/>
    <p:sldId xmlns:r="http://schemas.openxmlformats.org/officeDocument/2006/relationships" id="262" r:id="R064a68af5c0a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6cd9afd3c4919" /><Relationship Type="http://schemas.openxmlformats.org/officeDocument/2006/relationships/slide" Target="/ppt/slides/slide1.xml" Id="R01b2b422762442b6" /><Relationship Type="http://schemas.openxmlformats.org/officeDocument/2006/relationships/slide" Target="/ppt/slides/slide2.xml" Id="R06e616113b274e17" /><Relationship Type="http://schemas.openxmlformats.org/officeDocument/2006/relationships/slide" Target="/ppt/slides/slide3.xml" Id="R8f51ce0ad650419f" /><Relationship Type="http://schemas.openxmlformats.org/officeDocument/2006/relationships/slide" Target="/ppt/slides/slide4.xml" Id="R4fcd9da4ef0c47c4" /><Relationship Type="http://schemas.openxmlformats.org/officeDocument/2006/relationships/slide" Target="/ppt/slides/slide5.xml" Id="R6c9d469f87bc468e" /><Relationship Type="http://schemas.openxmlformats.org/officeDocument/2006/relationships/slide" Target="/ppt/slides/slide6.xml" Id="Rcafda3bb65ca4d92" /><Relationship Type="http://schemas.openxmlformats.org/officeDocument/2006/relationships/slide" Target="/ppt/slides/slide7.xml" Id="R064a68af5c0a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c76c06826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d02f02a634bb9" /><Relationship Type="http://schemas.openxmlformats.org/officeDocument/2006/relationships/theme" Target="/ppt/slideMasters/theme/theme1.xml" Id="R8368d6dd6afe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d02f02a63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7a1a1d72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efe85a073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a9c87e255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87a52afe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250dbd75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a37496823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ca960160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21 743 771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21 773 072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1 AS</a:t>
            </a:r>
          </a:p>
        </p:txBody>
      </p:sp>
    </p:spTree>
  </p:cSld>
  <p:clrMapOvr>
    <a:masterClrMapping xmlns:a="http://schemas.openxmlformats.org/drawingml/2006/main"/>
  </p:clrMapOvr>
</p:sld>
</file>