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e78d92cb2341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5dc4ba20864f6f"/>
  </p:sldMasterIdLst>
  <p:sldIdLst>
    <p:sldId xmlns:r="http://schemas.openxmlformats.org/officeDocument/2006/relationships" id="256" r:id="Rd7ee5cb0aa6d4aff"/>
    <p:sldId xmlns:r="http://schemas.openxmlformats.org/officeDocument/2006/relationships" id="257" r:id="R03ab7178f2d74daf"/>
    <p:sldId xmlns:r="http://schemas.openxmlformats.org/officeDocument/2006/relationships" id="258" r:id="Rc22601f106ad4eaa"/>
    <p:sldId xmlns:r="http://schemas.openxmlformats.org/officeDocument/2006/relationships" id="259" r:id="R21f68b59353c4d80"/>
    <p:sldId xmlns:r="http://schemas.openxmlformats.org/officeDocument/2006/relationships" id="260" r:id="R1f6ab5dce31c4fb8"/>
    <p:sldId xmlns:r="http://schemas.openxmlformats.org/officeDocument/2006/relationships" id="261" r:id="R28fd589183204c80"/>
    <p:sldId xmlns:r="http://schemas.openxmlformats.org/officeDocument/2006/relationships" id="262" r:id="R8716d19be62640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dc4ba20864f6f" /><Relationship Type="http://schemas.openxmlformats.org/officeDocument/2006/relationships/slide" Target="/ppt/slides/slide1.xml" Id="Rd7ee5cb0aa6d4aff" /><Relationship Type="http://schemas.openxmlformats.org/officeDocument/2006/relationships/slide" Target="/ppt/slides/slide2.xml" Id="R03ab7178f2d74daf" /><Relationship Type="http://schemas.openxmlformats.org/officeDocument/2006/relationships/slide" Target="/ppt/slides/slide3.xml" Id="Rc22601f106ad4eaa" /><Relationship Type="http://schemas.openxmlformats.org/officeDocument/2006/relationships/slide" Target="/ppt/slides/slide4.xml" Id="R21f68b59353c4d80" /><Relationship Type="http://schemas.openxmlformats.org/officeDocument/2006/relationships/slide" Target="/ppt/slides/slide5.xml" Id="R1f6ab5dce31c4fb8" /><Relationship Type="http://schemas.openxmlformats.org/officeDocument/2006/relationships/slide" Target="/ppt/slides/slide6.xml" Id="R28fd589183204c80" /><Relationship Type="http://schemas.openxmlformats.org/officeDocument/2006/relationships/slide" Target="/ppt/slides/slide7.xml" Id="R8716d19be62640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d5bb64eaa46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ca64078304fd5" /><Relationship Type="http://schemas.openxmlformats.org/officeDocument/2006/relationships/theme" Target="/ppt/slideMasters/theme/theme1.xml" Id="R35e361f56f9346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ca6407830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7bfc584a747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1ba607b5241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abfedc1104c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4b61bcf9545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e78c38d314d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1013a38b04c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698fb24e145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VINJE &amp;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&amp; ERIKSEN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16 319 440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790 901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10 896 431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VASSDAL KRISTOFFER G V  –  54,8 %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EIKEVIKEN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BASTE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VASSDAL VESLEMØY VINJE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hei@vinjeeriksen.no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vinjeeriksen.no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928 834 875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