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16436769c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7d6e9ee4c4070"/>
  </p:sldMasterIdLst>
  <p:sldIdLst>
    <p:sldId xmlns:r="http://schemas.openxmlformats.org/officeDocument/2006/relationships" id="256" r:id="R5f9879f61372472c"/>
    <p:sldId xmlns:r="http://schemas.openxmlformats.org/officeDocument/2006/relationships" id="257" r:id="R12bcfd1fe6f149d6"/>
    <p:sldId xmlns:r="http://schemas.openxmlformats.org/officeDocument/2006/relationships" id="258" r:id="Rebebf793d0ac4b35"/>
    <p:sldId xmlns:r="http://schemas.openxmlformats.org/officeDocument/2006/relationships" id="259" r:id="R25ba78809ba94267"/>
    <p:sldId xmlns:r="http://schemas.openxmlformats.org/officeDocument/2006/relationships" id="260" r:id="R20865e4248ba4ded"/>
    <p:sldId xmlns:r="http://schemas.openxmlformats.org/officeDocument/2006/relationships" id="261" r:id="Rae15b920ac2d4d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7d6e9ee4c4070" /><Relationship Type="http://schemas.openxmlformats.org/officeDocument/2006/relationships/slide" Target="/ppt/slides/slide1.xml" Id="R5f9879f61372472c" /><Relationship Type="http://schemas.openxmlformats.org/officeDocument/2006/relationships/slide" Target="/ppt/slides/slide2.xml" Id="R12bcfd1fe6f149d6" /><Relationship Type="http://schemas.openxmlformats.org/officeDocument/2006/relationships/slide" Target="/ppt/slides/slide3.xml" Id="Rebebf793d0ac4b35" /><Relationship Type="http://schemas.openxmlformats.org/officeDocument/2006/relationships/slide" Target="/ppt/slides/slide4.xml" Id="R25ba78809ba94267" /><Relationship Type="http://schemas.openxmlformats.org/officeDocument/2006/relationships/slide" Target="/ppt/slides/slide5.xml" Id="R20865e4248ba4ded" /><Relationship Type="http://schemas.openxmlformats.org/officeDocument/2006/relationships/slide" Target="/ppt/slides/slide6.xml" Id="Rae15b920ac2d4d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40ff664a1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b30e9bb104332" /><Relationship Type="http://schemas.openxmlformats.org/officeDocument/2006/relationships/theme" Target="/ppt/slideMasters/theme/theme1.xml" Id="Rcbaa4172caf549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b30e9bb10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8eba8d76249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12d261e20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cb144b9e74d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ced823b7f4e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3e497538246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2efaac87944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&amp;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hei@vinjeeriksen.no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vinjeeriksen.no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928 834 875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