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908ace46994c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8f5975819b4c00"/>
  </p:sldMasterIdLst>
  <p:sldIdLst>
    <p:sldId xmlns:r="http://schemas.openxmlformats.org/officeDocument/2006/relationships" id="256" r:id="R1482c46ac4134514"/>
    <p:sldId xmlns:r="http://schemas.openxmlformats.org/officeDocument/2006/relationships" id="257" r:id="R7d5831b3b1a94b54"/>
    <p:sldId xmlns:r="http://schemas.openxmlformats.org/officeDocument/2006/relationships" id="258" r:id="R8877fb69e12a4eee"/>
    <p:sldId xmlns:r="http://schemas.openxmlformats.org/officeDocument/2006/relationships" id="259" r:id="R517b1b38cace41d3"/>
    <p:sldId xmlns:r="http://schemas.openxmlformats.org/officeDocument/2006/relationships" id="260" r:id="R1359e3aed27e43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8f5975819b4c00" /><Relationship Type="http://schemas.openxmlformats.org/officeDocument/2006/relationships/slide" Target="/ppt/slides/slide1.xml" Id="R1482c46ac4134514" /><Relationship Type="http://schemas.openxmlformats.org/officeDocument/2006/relationships/slide" Target="/ppt/slides/slide2.xml" Id="R7d5831b3b1a94b54" /><Relationship Type="http://schemas.openxmlformats.org/officeDocument/2006/relationships/slide" Target="/ppt/slides/slide3.xml" Id="R8877fb69e12a4eee" /><Relationship Type="http://schemas.openxmlformats.org/officeDocument/2006/relationships/slide" Target="/ppt/slides/slide4.xml" Id="R517b1b38cace41d3" /><Relationship Type="http://schemas.openxmlformats.org/officeDocument/2006/relationships/slide" Target="/ppt/slides/slide5.xml" Id="R1359e3aed27e43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3367b4ca324e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56f6cbb03430e" /><Relationship Type="http://schemas.openxmlformats.org/officeDocument/2006/relationships/theme" Target="/ppt/slideMasters/theme/theme1.xml" Id="Rc30f2f721c5a45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256f6cbb0343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0806c7dde40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b0506c3f640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e43ed2e294f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a8b28925d43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89e47f0d247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AANESRUD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AANESRUD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AANESRUD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AANESRUD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AANESRUD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AANESRUD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928 798 372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AANESRUD HOLDING AS</a:t>
            </a:r>
          </a:p>
        </p:txBody>
      </p:sp>
    </p:spTree>
  </p:cSld>
  <p:clrMapOvr>
    <a:masterClrMapping xmlns:a="http://schemas.openxmlformats.org/drawingml/2006/main"/>
  </p:clrMapOvr>
</p:sld>
</file>