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8c8befa52f42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eedb4e7fe49bf"/>
  </p:sldMasterIdLst>
  <p:sldIdLst>
    <p:sldId xmlns:r="http://schemas.openxmlformats.org/officeDocument/2006/relationships" id="256" r:id="R3e713939ae5d4175"/>
    <p:sldId xmlns:r="http://schemas.openxmlformats.org/officeDocument/2006/relationships" id="257" r:id="R17ef77e726a34857"/>
    <p:sldId xmlns:r="http://schemas.openxmlformats.org/officeDocument/2006/relationships" id="258" r:id="R85ca468d79314c8e"/>
    <p:sldId xmlns:r="http://schemas.openxmlformats.org/officeDocument/2006/relationships" id="259" r:id="R4e65a3b8ed75461f"/>
    <p:sldId xmlns:r="http://schemas.openxmlformats.org/officeDocument/2006/relationships" id="260" r:id="Rdd286d5147044c7e"/>
    <p:sldId xmlns:r="http://schemas.openxmlformats.org/officeDocument/2006/relationships" id="261" r:id="Rda9804f0a78b4a6a"/>
    <p:sldId xmlns:r="http://schemas.openxmlformats.org/officeDocument/2006/relationships" id="262" r:id="R7e8b596ff2384d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eedb4e7fe49bf" /><Relationship Type="http://schemas.openxmlformats.org/officeDocument/2006/relationships/slide" Target="/ppt/slides/slide1.xml" Id="R3e713939ae5d4175" /><Relationship Type="http://schemas.openxmlformats.org/officeDocument/2006/relationships/slide" Target="/ppt/slides/slide2.xml" Id="R17ef77e726a34857" /><Relationship Type="http://schemas.openxmlformats.org/officeDocument/2006/relationships/slide" Target="/ppt/slides/slide3.xml" Id="R85ca468d79314c8e" /><Relationship Type="http://schemas.openxmlformats.org/officeDocument/2006/relationships/slide" Target="/ppt/slides/slide4.xml" Id="R4e65a3b8ed75461f" /><Relationship Type="http://schemas.openxmlformats.org/officeDocument/2006/relationships/slide" Target="/ppt/slides/slide5.xml" Id="Rdd286d5147044c7e" /><Relationship Type="http://schemas.openxmlformats.org/officeDocument/2006/relationships/slide" Target="/ppt/slides/slide6.xml" Id="Rda9804f0a78b4a6a" /><Relationship Type="http://schemas.openxmlformats.org/officeDocument/2006/relationships/slide" Target="/ppt/slides/slide7.xml" Id="R7e8b596ff2384d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0c078cdcf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8bf2935841d6" /><Relationship Type="http://schemas.openxmlformats.org/officeDocument/2006/relationships/theme" Target="/ppt/slideMasters/theme/theme1.xml" Id="R9ed60e81dc37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1b8bf2935841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5452175d641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f3eee509646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dc12b486f45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31ba5cd2f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80da707424a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7201016934e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7306b6ef0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SKEIDE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3 652 400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2 646 264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2 622 341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4 353 785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SKEIDE ROALD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928 793 079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SKEIDE AS</a:t>
            </a:r>
          </a:p>
        </p:txBody>
      </p:sp>
    </p:spTree>
  </p:cSld>
  <p:clrMapOvr>
    <a:masterClrMapping xmlns:a="http://schemas.openxmlformats.org/drawingml/2006/main"/>
  </p:clrMapOvr>
</p:sld>
</file>