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8c466b47d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bce6562994889"/>
  </p:sldMasterIdLst>
  <p:sldIdLst>
    <p:sldId xmlns:r="http://schemas.openxmlformats.org/officeDocument/2006/relationships" id="256" r:id="R9c28ca9eb8a74315"/>
    <p:sldId xmlns:r="http://schemas.openxmlformats.org/officeDocument/2006/relationships" id="257" r:id="R84458531eaff4e17"/>
    <p:sldId xmlns:r="http://schemas.openxmlformats.org/officeDocument/2006/relationships" id="258" r:id="R2c64436da8fc4635"/>
    <p:sldId xmlns:r="http://schemas.openxmlformats.org/officeDocument/2006/relationships" id="259" r:id="R6cc5ffce7f3a49b3"/>
    <p:sldId xmlns:r="http://schemas.openxmlformats.org/officeDocument/2006/relationships" id="260" r:id="R7bc7c081c2524c2e"/>
    <p:sldId xmlns:r="http://schemas.openxmlformats.org/officeDocument/2006/relationships" id="261" r:id="R28fc10b00f7c4b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bce6562994889" /><Relationship Type="http://schemas.openxmlformats.org/officeDocument/2006/relationships/slide" Target="/ppt/slides/slide1.xml" Id="R9c28ca9eb8a74315" /><Relationship Type="http://schemas.openxmlformats.org/officeDocument/2006/relationships/slide" Target="/ppt/slides/slide2.xml" Id="R84458531eaff4e17" /><Relationship Type="http://schemas.openxmlformats.org/officeDocument/2006/relationships/slide" Target="/ppt/slides/slide3.xml" Id="R2c64436da8fc4635" /><Relationship Type="http://schemas.openxmlformats.org/officeDocument/2006/relationships/slide" Target="/ppt/slides/slide4.xml" Id="R6cc5ffce7f3a49b3" /><Relationship Type="http://schemas.openxmlformats.org/officeDocument/2006/relationships/slide" Target="/ppt/slides/slide5.xml" Id="R7bc7c081c2524c2e" /><Relationship Type="http://schemas.openxmlformats.org/officeDocument/2006/relationships/slide" Target="/ppt/slides/slide6.xml" Id="R28fc10b00f7c4b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1db7eb1a5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5769d0c48496d" /><Relationship Type="http://schemas.openxmlformats.org/officeDocument/2006/relationships/theme" Target="/ppt/slideMasters/theme/theme1.xml" Id="R6de90ee0e6eb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5769d0c4849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49bc6ff6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7dc9e405b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b1e650522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33c3c4b8f44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5c56c2162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486ae1b71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928 793 079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