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6263d3a01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f6ef643564507"/>
  </p:sldMasterIdLst>
  <p:sldIdLst>
    <p:sldId xmlns:r="http://schemas.openxmlformats.org/officeDocument/2006/relationships" id="256" r:id="R3e08e2e1db1f4ff3"/>
    <p:sldId xmlns:r="http://schemas.openxmlformats.org/officeDocument/2006/relationships" id="257" r:id="R5f94534afe4546dd"/>
    <p:sldId xmlns:r="http://schemas.openxmlformats.org/officeDocument/2006/relationships" id="258" r:id="R5d83773a107e4d8b"/>
    <p:sldId xmlns:r="http://schemas.openxmlformats.org/officeDocument/2006/relationships" id="259" r:id="Rc120e7c36f66411d"/>
    <p:sldId xmlns:r="http://schemas.openxmlformats.org/officeDocument/2006/relationships" id="260" r:id="R611c1af7bbb041c6"/>
    <p:sldId xmlns:r="http://schemas.openxmlformats.org/officeDocument/2006/relationships" id="261" r:id="R24709e98dd974d5f"/>
    <p:sldId xmlns:r="http://schemas.openxmlformats.org/officeDocument/2006/relationships" id="262" r:id="Rf91174d79d9c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f6ef643564507" /><Relationship Type="http://schemas.openxmlformats.org/officeDocument/2006/relationships/slide" Target="/ppt/slides/slide1.xml" Id="R3e08e2e1db1f4ff3" /><Relationship Type="http://schemas.openxmlformats.org/officeDocument/2006/relationships/slide" Target="/ppt/slides/slide2.xml" Id="R5f94534afe4546dd" /><Relationship Type="http://schemas.openxmlformats.org/officeDocument/2006/relationships/slide" Target="/ppt/slides/slide3.xml" Id="R5d83773a107e4d8b" /><Relationship Type="http://schemas.openxmlformats.org/officeDocument/2006/relationships/slide" Target="/ppt/slides/slide4.xml" Id="Rc120e7c36f66411d" /><Relationship Type="http://schemas.openxmlformats.org/officeDocument/2006/relationships/slide" Target="/ppt/slides/slide5.xml" Id="R611c1af7bbb041c6" /><Relationship Type="http://schemas.openxmlformats.org/officeDocument/2006/relationships/slide" Target="/ppt/slides/slide6.xml" Id="R24709e98dd974d5f" /><Relationship Type="http://schemas.openxmlformats.org/officeDocument/2006/relationships/slide" Target="/ppt/slides/slide7.xml" Id="Rf91174d79d9c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ca8d807c2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6ae9b48345f3" /><Relationship Type="http://schemas.openxmlformats.org/officeDocument/2006/relationships/theme" Target="/ppt/slideMasters/theme/theme1.xml" Id="Rd090d408a3af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96ae9b483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372de4604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81237cd0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a01be1b54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4af935360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522f5265f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e07581ac7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569c1d0f4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11 660 286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63 579 312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