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7e2ba11234e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63f41df87146ee"/>
  </p:sldMasterIdLst>
  <p:sldIdLst>
    <p:sldId xmlns:r="http://schemas.openxmlformats.org/officeDocument/2006/relationships" id="256" r:id="Rae6def7f48e848e6"/>
    <p:sldId xmlns:r="http://schemas.openxmlformats.org/officeDocument/2006/relationships" id="257" r:id="Rd899655715e544a4"/>
    <p:sldId xmlns:r="http://schemas.openxmlformats.org/officeDocument/2006/relationships" id="258" r:id="Rb8643f2e166f45ac"/>
    <p:sldId xmlns:r="http://schemas.openxmlformats.org/officeDocument/2006/relationships" id="259" r:id="Rf42bbf307f104aa8"/>
    <p:sldId xmlns:r="http://schemas.openxmlformats.org/officeDocument/2006/relationships" id="260" r:id="R5d9de179abc1439c"/>
    <p:sldId xmlns:r="http://schemas.openxmlformats.org/officeDocument/2006/relationships" id="261" r:id="R67e550efec2c4d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63f41df87146ee" /><Relationship Type="http://schemas.openxmlformats.org/officeDocument/2006/relationships/slide" Target="/ppt/slides/slide1.xml" Id="Rae6def7f48e848e6" /><Relationship Type="http://schemas.openxmlformats.org/officeDocument/2006/relationships/slide" Target="/ppt/slides/slide2.xml" Id="Rd899655715e544a4" /><Relationship Type="http://schemas.openxmlformats.org/officeDocument/2006/relationships/slide" Target="/ppt/slides/slide3.xml" Id="Rb8643f2e166f45ac" /><Relationship Type="http://schemas.openxmlformats.org/officeDocument/2006/relationships/slide" Target="/ppt/slides/slide4.xml" Id="Rf42bbf307f104aa8" /><Relationship Type="http://schemas.openxmlformats.org/officeDocument/2006/relationships/slide" Target="/ppt/slides/slide5.xml" Id="R5d9de179abc1439c" /><Relationship Type="http://schemas.openxmlformats.org/officeDocument/2006/relationships/slide" Target="/ppt/slides/slide6.xml" Id="R67e550efec2c4d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04de8ad3f41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c090f6d26456f" /><Relationship Type="http://schemas.openxmlformats.org/officeDocument/2006/relationships/theme" Target="/ppt/slideMasters/theme/theme1.xml" Id="Rd0a654573c85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9c090f6d26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52f2083b2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ff929d9464c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6fb38071f44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fb6c6eb1540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3bfa559f044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a209665db45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HOFFINVEST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Ludvig Musts veg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928 758 702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HOFFINVEST AS</a:t>
            </a:r>
          </a:p>
        </p:txBody>
      </p:sp>
    </p:spTree>
  </p:cSld>
  <p:clrMapOvr>
    <a:masterClrMapping xmlns:a="http://schemas.openxmlformats.org/drawingml/2006/main"/>
  </p:clrMapOvr>
</p:sld>
</file>