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5c434c5d0141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8db215e29346ad"/>
  </p:sldMasterIdLst>
  <p:sldIdLst>
    <p:sldId xmlns:r="http://schemas.openxmlformats.org/officeDocument/2006/relationships" id="256" r:id="R40839f41a09f4254"/>
    <p:sldId xmlns:r="http://schemas.openxmlformats.org/officeDocument/2006/relationships" id="257" r:id="R382f932e5b1c46a5"/>
    <p:sldId xmlns:r="http://schemas.openxmlformats.org/officeDocument/2006/relationships" id="258" r:id="R8f4f9e92c1d54f42"/>
    <p:sldId xmlns:r="http://schemas.openxmlformats.org/officeDocument/2006/relationships" id="259" r:id="R83342e5bdaa24ad2"/>
    <p:sldId xmlns:r="http://schemas.openxmlformats.org/officeDocument/2006/relationships" id="260" r:id="R9ac25ab91b88448b"/>
    <p:sldId xmlns:r="http://schemas.openxmlformats.org/officeDocument/2006/relationships" id="261" r:id="R2060b9fa93794cb0"/>
    <p:sldId xmlns:r="http://schemas.openxmlformats.org/officeDocument/2006/relationships" id="262" r:id="R3a816d1360ee4b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8db215e29346ad" /><Relationship Type="http://schemas.openxmlformats.org/officeDocument/2006/relationships/slide" Target="/ppt/slides/slide1.xml" Id="R40839f41a09f4254" /><Relationship Type="http://schemas.openxmlformats.org/officeDocument/2006/relationships/slide" Target="/ppt/slides/slide2.xml" Id="R382f932e5b1c46a5" /><Relationship Type="http://schemas.openxmlformats.org/officeDocument/2006/relationships/slide" Target="/ppt/slides/slide3.xml" Id="R8f4f9e92c1d54f42" /><Relationship Type="http://schemas.openxmlformats.org/officeDocument/2006/relationships/slide" Target="/ppt/slides/slide4.xml" Id="R83342e5bdaa24ad2" /><Relationship Type="http://schemas.openxmlformats.org/officeDocument/2006/relationships/slide" Target="/ppt/slides/slide5.xml" Id="R9ac25ab91b88448b" /><Relationship Type="http://schemas.openxmlformats.org/officeDocument/2006/relationships/slide" Target="/ppt/slides/slide6.xml" Id="R2060b9fa93794cb0" /><Relationship Type="http://schemas.openxmlformats.org/officeDocument/2006/relationships/slide" Target="/ppt/slides/slide7.xml" Id="R3a816d1360ee4b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cad61e0ae244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76be0dd1804eac" /><Relationship Type="http://schemas.openxmlformats.org/officeDocument/2006/relationships/theme" Target="/ppt/slideMasters/theme/theme1.xml" Id="Reb66e8c8541848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76be0dd1804e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a60bf3221e49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356633510c4a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953e422ea140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ece594858d4a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7796e1abca40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93dde453d841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be13397c0441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NESODDTANGEN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NESODDTANGEN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NESODDTANGEN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NESODDTANGEN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NESODDTANGEN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NESODDTANGEN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977 857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2 690 366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NESODDTANGEN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STIEN EINDRIDE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STIEN BENTE SKRETTING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NESODDTANGEN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928 744 841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NESODDTANGEN INVEST AS</a:t>
            </a:r>
          </a:p>
        </p:txBody>
      </p:sp>
    </p:spTree>
  </p:cSld>
  <p:clrMapOvr>
    <a:masterClrMapping xmlns:a="http://schemas.openxmlformats.org/drawingml/2006/main"/>
  </p:clrMapOvr>
</p:sld>
</file>