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c037508cd4d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bc0eafc9b6458e"/>
  </p:sldMasterIdLst>
  <p:sldIdLst>
    <p:sldId xmlns:r="http://schemas.openxmlformats.org/officeDocument/2006/relationships" id="256" r:id="R8a16c890bfb54e55"/>
    <p:sldId xmlns:r="http://schemas.openxmlformats.org/officeDocument/2006/relationships" id="257" r:id="R818fc0896f3f40a3"/>
    <p:sldId xmlns:r="http://schemas.openxmlformats.org/officeDocument/2006/relationships" id="258" r:id="R4e193cb575d34bdf"/>
    <p:sldId xmlns:r="http://schemas.openxmlformats.org/officeDocument/2006/relationships" id="259" r:id="R32e5a7ca718947c2"/>
    <p:sldId xmlns:r="http://schemas.openxmlformats.org/officeDocument/2006/relationships" id="260" r:id="R093e2623bf7843a7"/>
    <p:sldId xmlns:r="http://schemas.openxmlformats.org/officeDocument/2006/relationships" id="261" r:id="R217a46fba9f742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bc0eafc9b6458e" /><Relationship Type="http://schemas.openxmlformats.org/officeDocument/2006/relationships/slide" Target="/ppt/slides/slide1.xml" Id="R8a16c890bfb54e55" /><Relationship Type="http://schemas.openxmlformats.org/officeDocument/2006/relationships/slide" Target="/ppt/slides/slide2.xml" Id="R818fc0896f3f40a3" /><Relationship Type="http://schemas.openxmlformats.org/officeDocument/2006/relationships/slide" Target="/ppt/slides/slide3.xml" Id="R4e193cb575d34bdf" /><Relationship Type="http://schemas.openxmlformats.org/officeDocument/2006/relationships/slide" Target="/ppt/slides/slide4.xml" Id="R32e5a7ca718947c2" /><Relationship Type="http://schemas.openxmlformats.org/officeDocument/2006/relationships/slide" Target="/ppt/slides/slide5.xml" Id="R093e2623bf7843a7" /><Relationship Type="http://schemas.openxmlformats.org/officeDocument/2006/relationships/slide" Target="/ppt/slides/slide6.xml" Id="R217a46fba9f742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3230d6c1b40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bc4b7e073498f" /><Relationship Type="http://schemas.openxmlformats.org/officeDocument/2006/relationships/theme" Target="/ppt/slideMasters/theme/theme1.xml" Id="Rc8fc65ccf8cd4d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8bc4b7e07349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18605411747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97c0ebc564d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d06646d624a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bed18b7dc4a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b68cf356941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47ff8683544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NESODDTANGEN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NESODDTANGEN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NESODDTANGEN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NESODDTANGEN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NESODDTANGEN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NESODDTANGEN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928 744 841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NESODDTANGEN INVEST AS</a:t>
            </a:r>
          </a:p>
        </p:txBody>
      </p:sp>
    </p:spTree>
  </p:cSld>
  <p:clrMapOvr>
    <a:masterClrMapping xmlns:a="http://schemas.openxmlformats.org/drawingml/2006/main"/>
  </p:clrMapOvr>
</p:sld>
</file>