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be802032084c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e51773a2f4fee"/>
  </p:sldMasterIdLst>
  <p:sldIdLst>
    <p:sldId xmlns:r="http://schemas.openxmlformats.org/officeDocument/2006/relationships" id="256" r:id="Rda93622b4dee470f"/>
    <p:sldId xmlns:r="http://schemas.openxmlformats.org/officeDocument/2006/relationships" id="257" r:id="R6a5339c024244a3a"/>
    <p:sldId xmlns:r="http://schemas.openxmlformats.org/officeDocument/2006/relationships" id="258" r:id="R5dd8cfe536fc4008"/>
    <p:sldId xmlns:r="http://schemas.openxmlformats.org/officeDocument/2006/relationships" id="259" r:id="R6daa3fa052ad45b5"/>
    <p:sldId xmlns:r="http://schemas.openxmlformats.org/officeDocument/2006/relationships" id="260" r:id="Re576aa6d7ac646bc"/>
    <p:sldId xmlns:r="http://schemas.openxmlformats.org/officeDocument/2006/relationships" id="261" r:id="R93c1395186f144b7"/>
    <p:sldId xmlns:r="http://schemas.openxmlformats.org/officeDocument/2006/relationships" id="262" r:id="Rc16d2349fafc47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e51773a2f4fee" /><Relationship Type="http://schemas.openxmlformats.org/officeDocument/2006/relationships/slide" Target="/ppt/slides/slide1.xml" Id="Rda93622b4dee470f" /><Relationship Type="http://schemas.openxmlformats.org/officeDocument/2006/relationships/slide" Target="/ppt/slides/slide2.xml" Id="R6a5339c024244a3a" /><Relationship Type="http://schemas.openxmlformats.org/officeDocument/2006/relationships/slide" Target="/ppt/slides/slide3.xml" Id="R5dd8cfe536fc4008" /><Relationship Type="http://schemas.openxmlformats.org/officeDocument/2006/relationships/slide" Target="/ppt/slides/slide4.xml" Id="R6daa3fa052ad45b5" /><Relationship Type="http://schemas.openxmlformats.org/officeDocument/2006/relationships/slide" Target="/ppt/slides/slide5.xml" Id="Re576aa6d7ac646bc" /><Relationship Type="http://schemas.openxmlformats.org/officeDocument/2006/relationships/slide" Target="/ppt/slides/slide6.xml" Id="R93c1395186f144b7" /><Relationship Type="http://schemas.openxmlformats.org/officeDocument/2006/relationships/slide" Target="/ppt/slides/slide7.xml" Id="Rc16d2349fafc47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d0d1ee4fc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2226bd6604c37" /><Relationship Type="http://schemas.openxmlformats.org/officeDocument/2006/relationships/theme" Target="/ppt/slideMasters/theme/theme1.xml" Id="Rcea113c45a4444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e2226bd660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463c10724e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c6333076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75c81b225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767830230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37e4855bb49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0aaff73344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f669dd90642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TRÅKK 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TRÅKK 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819 561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3 608 380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928 737 047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TRÅKK T AS</a:t>
            </a:r>
          </a:p>
        </p:txBody>
      </p:sp>
    </p:spTree>
  </p:cSld>
  <p:clrMapOvr>
    <a:masterClrMapping xmlns:a="http://schemas.openxmlformats.org/drawingml/2006/main"/>
  </p:clrMapOvr>
</p:sld>
</file>