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139106442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711e223ce4497"/>
  </p:sldMasterIdLst>
  <p:sldIdLst>
    <p:sldId xmlns:r="http://schemas.openxmlformats.org/officeDocument/2006/relationships" id="256" r:id="R478ba0f8a5894687"/>
    <p:sldId xmlns:r="http://schemas.openxmlformats.org/officeDocument/2006/relationships" id="257" r:id="Re5216e39586d4b09"/>
    <p:sldId xmlns:r="http://schemas.openxmlformats.org/officeDocument/2006/relationships" id="258" r:id="Re93f43de310d45c3"/>
    <p:sldId xmlns:r="http://schemas.openxmlformats.org/officeDocument/2006/relationships" id="259" r:id="R702354d1a2ed4736"/>
    <p:sldId xmlns:r="http://schemas.openxmlformats.org/officeDocument/2006/relationships" id="260" r:id="Rfd84c6bbca6a4277"/>
    <p:sldId xmlns:r="http://schemas.openxmlformats.org/officeDocument/2006/relationships" id="261" r:id="Re87c505edd4f4d46"/>
    <p:sldId xmlns:r="http://schemas.openxmlformats.org/officeDocument/2006/relationships" id="262" r:id="R9a36db9cdc1c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711e223ce4497" /><Relationship Type="http://schemas.openxmlformats.org/officeDocument/2006/relationships/slide" Target="/ppt/slides/slide1.xml" Id="R478ba0f8a5894687" /><Relationship Type="http://schemas.openxmlformats.org/officeDocument/2006/relationships/slide" Target="/ppt/slides/slide2.xml" Id="Re5216e39586d4b09" /><Relationship Type="http://schemas.openxmlformats.org/officeDocument/2006/relationships/slide" Target="/ppt/slides/slide3.xml" Id="Re93f43de310d45c3" /><Relationship Type="http://schemas.openxmlformats.org/officeDocument/2006/relationships/slide" Target="/ppt/slides/slide4.xml" Id="R702354d1a2ed4736" /><Relationship Type="http://schemas.openxmlformats.org/officeDocument/2006/relationships/slide" Target="/ppt/slides/slide5.xml" Id="Rfd84c6bbca6a4277" /><Relationship Type="http://schemas.openxmlformats.org/officeDocument/2006/relationships/slide" Target="/ppt/slides/slide6.xml" Id="Re87c505edd4f4d46" /><Relationship Type="http://schemas.openxmlformats.org/officeDocument/2006/relationships/slide" Target="/ppt/slides/slide7.xml" Id="R9a36db9cdc1c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e12176f66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2e24b6f454219" /><Relationship Type="http://schemas.openxmlformats.org/officeDocument/2006/relationships/theme" Target="/ppt/slideMasters/theme/theme1.xml" Id="Ra8b9b5b6e0eb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2e24b6f45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59115a247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0e1e7ef5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a50fa314547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1bf978d30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bb472e01e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8cd487a2e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1c001f7ed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178 785 386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KATRINE STEEN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KLOVHOLT FJELDHUS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MARGRETE STEEN FJELDHUS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STEEN WEAR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KATRINE STEEN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KLOVHOLT FJELDHUS  –  11,2 %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