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a05e3c084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fdf5223f74411"/>
  </p:sldMasterIdLst>
  <p:sldIdLst>
    <p:sldId xmlns:r="http://schemas.openxmlformats.org/officeDocument/2006/relationships" id="256" r:id="Ra43253999588400f"/>
    <p:sldId xmlns:r="http://schemas.openxmlformats.org/officeDocument/2006/relationships" id="257" r:id="R39db1d32fff6409b"/>
    <p:sldId xmlns:r="http://schemas.openxmlformats.org/officeDocument/2006/relationships" id="258" r:id="Rea62d1a700774369"/>
    <p:sldId xmlns:r="http://schemas.openxmlformats.org/officeDocument/2006/relationships" id="259" r:id="Rf6f3024b45554301"/>
    <p:sldId xmlns:r="http://schemas.openxmlformats.org/officeDocument/2006/relationships" id="260" r:id="Reac58034985542ea"/>
    <p:sldId xmlns:r="http://schemas.openxmlformats.org/officeDocument/2006/relationships" id="261" r:id="R1be17b5087194a51"/>
    <p:sldId xmlns:r="http://schemas.openxmlformats.org/officeDocument/2006/relationships" id="262" r:id="Rec80262f18bb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fdf5223f74411" /><Relationship Type="http://schemas.openxmlformats.org/officeDocument/2006/relationships/slide" Target="/ppt/slides/slide1.xml" Id="Ra43253999588400f" /><Relationship Type="http://schemas.openxmlformats.org/officeDocument/2006/relationships/slide" Target="/ppt/slides/slide2.xml" Id="R39db1d32fff6409b" /><Relationship Type="http://schemas.openxmlformats.org/officeDocument/2006/relationships/slide" Target="/ppt/slides/slide3.xml" Id="Rea62d1a700774369" /><Relationship Type="http://schemas.openxmlformats.org/officeDocument/2006/relationships/slide" Target="/ppt/slides/slide4.xml" Id="Rf6f3024b45554301" /><Relationship Type="http://schemas.openxmlformats.org/officeDocument/2006/relationships/slide" Target="/ppt/slides/slide5.xml" Id="Reac58034985542ea" /><Relationship Type="http://schemas.openxmlformats.org/officeDocument/2006/relationships/slide" Target="/ppt/slides/slide6.xml" Id="R1be17b5087194a51" /><Relationship Type="http://schemas.openxmlformats.org/officeDocument/2006/relationships/slide" Target="/ppt/slides/slide7.xml" Id="Rec80262f18bb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e9c3799b8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2320efd047ee" /><Relationship Type="http://schemas.openxmlformats.org/officeDocument/2006/relationships/theme" Target="/ppt/slideMasters/theme/theme1.xml" Id="R2e46507211c7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a2320efd0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3058821ae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1d04895784a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b87c04ef5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814340a9a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79a994c2a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7e84997c5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e5a8cc51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MABENI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MABENI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16 587 410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22 576 661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HELMEN 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928 700 615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MABENI AS</a:t>
            </a:r>
          </a:p>
        </p:txBody>
      </p:sp>
    </p:spTree>
  </p:cSld>
  <p:clrMapOvr>
    <a:masterClrMapping xmlns:a="http://schemas.openxmlformats.org/drawingml/2006/main"/>
  </p:clrMapOvr>
</p:sld>
</file>