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bc4703179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61707aa544bd9"/>
  </p:sldMasterIdLst>
  <p:sldIdLst>
    <p:sldId xmlns:r="http://schemas.openxmlformats.org/officeDocument/2006/relationships" id="256" r:id="R55fdc01362654c24"/>
    <p:sldId xmlns:r="http://schemas.openxmlformats.org/officeDocument/2006/relationships" id="257" r:id="R9548c49e7a514f7c"/>
    <p:sldId xmlns:r="http://schemas.openxmlformats.org/officeDocument/2006/relationships" id="258" r:id="Red117044975940a8"/>
    <p:sldId xmlns:r="http://schemas.openxmlformats.org/officeDocument/2006/relationships" id="259" r:id="Rfd36387ee42b4b7d"/>
    <p:sldId xmlns:r="http://schemas.openxmlformats.org/officeDocument/2006/relationships" id="260" r:id="Rd90b8ce7509f45ff"/>
    <p:sldId xmlns:r="http://schemas.openxmlformats.org/officeDocument/2006/relationships" id="261" r:id="Rfa9cbf96733641cc"/>
    <p:sldId xmlns:r="http://schemas.openxmlformats.org/officeDocument/2006/relationships" id="262" r:id="R9b96dc37ff6346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61707aa544bd9" /><Relationship Type="http://schemas.openxmlformats.org/officeDocument/2006/relationships/slide" Target="/ppt/slides/slide1.xml" Id="R55fdc01362654c24" /><Relationship Type="http://schemas.openxmlformats.org/officeDocument/2006/relationships/slide" Target="/ppt/slides/slide2.xml" Id="R9548c49e7a514f7c" /><Relationship Type="http://schemas.openxmlformats.org/officeDocument/2006/relationships/slide" Target="/ppt/slides/slide3.xml" Id="Red117044975940a8" /><Relationship Type="http://schemas.openxmlformats.org/officeDocument/2006/relationships/slide" Target="/ppt/slides/slide4.xml" Id="Rfd36387ee42b4b7d" /><Relationship Type="http://schemas.openxmlformats.org/officeDocument/2006/relationships/slide" Target="/ppt/slides/slide5.xml" Id="Rd90b8ce7509f45ff" /><Relationship Type="http://schemas.openxmlformats.org/officeDocument/2006/relationships/slide" Target="/ppt/slides/slide6.xml" Id="Rfa9cbf96733641cc" /><Relationship Type="http://schemas.openxmlformats.org/officeDocument/2006/relationships/slide" Target="/ppt/slides/slide7.xml" Id="R9b96dc37ff6346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680228279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9e8f4f09d4465" /><Relationship Type="http://schemas.openxmlformats.org/officeDocument/2006/relationships/theme" Target="/ppt/slideMasters/theme/theme1.xml" Id="Rd436d2d7a8b5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9e8f4f09d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8b378d9bb40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97ef0c28f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eda9ce9c7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e8ab3d924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baf8b3aad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68aabcff8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368085e5a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DANIEL KÅSA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Frankrigveien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1809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