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ffbcb4e234a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c741aafb04467a"/>
  </p:sldMasterIdLst>
  <p:sldIdLst>
    <p:sldId xmlns:r="http://schemas.openxmlformats.org/officeDocument/2006/relationships" id="256" r:id="R5d351f950bf24936"/>
    <p:sldId xmlns:r="http://schemas.openxmlformats.org/officeDocument/2006/relationships" id="257" r:id="Rb11a74fc5df04d1e"/>
    <p:sldId xmlns:r="http://schemas.openxmlformats.org/officeDocument/2006/relationships" id="258" r:id="R10cecdc516df4f44"/>
    <p:sldId xmlns:r="http://schemas.openxmlformats.org/officeDocument/2006/relationships" id="259" r:id="R232b3f10e0a94b1f"/>
    <p:sldId xmlns:r="http://schemas.openxmlformats.org/officeDocument/2006/relationships" id="260" r:id="R67ebc4708b794454"/>
    <p:sldId xmlns:r="http://schemas.openxmlformats.org/officeDocument/2006/relationships" id="261" r:id="R034b26ca00364675"/>
    <p:sldId xmlns:r="http://schemas.openxmlformats.org/officeDocument/2006/relationships" id="262" r:id="Redc7aed0af01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741aafb04467a" /><Relationship Type="http://schemas.openxmlformats.org/officeDocument/2006/relationships/slide" Target="/ppt/slides/slide1.xml" Id="R5d351f950bf24936" /><Relationship Type="http://schemas.openxmlformats.org/officeDocument/2006/relationships/slide" Target="/ppt/slides/slide2.xml" Id="Rb11a74fc5df04d1e" /><Relationship Type="http://schemas.openxmlformats.org/officeDocument/2006/relationships/slide" Target="/ppt/slides/slide3.xml" Id="R10cecdc516df4f44" /><Relationship Type="http://schemas.openxmlformats.org/officeDocument/2006/relationships/slide" Target="/ppt/slides/slide4.xml" Id="R232b3f10e0a94b1f" /><Relationship Type="http://schemas.openxmlformats.org/officeDocument/2006/relationships/slide" Target="/ppt/slides/slide5.xml" Id="R67ebc4708b794454" /><Relationship Type="http://schemas.openxmlformats.org/officeDocument/2006/relationships/slide" Target="/ppt/slides/slide6.xml" Id="R034b26ca00364675" /><Relationship Type="http://schemas.openxmlformats.org/officeDocument/2006/relationships/slide" Target="/ppt/slides/slide7.xml" Id="Redc7aed0af01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298bc35ad45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cb64bfbf743b1" /><Relationship Type="http://schemas.openxmlformats.org/officeDocument/2006/relationships/theme" Target="/ppt/slideMasters/theme/theme1.xml" Id="R421756f198be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cb64bfbf743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e16c1a81540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e04f879fc44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a2f6a44db41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2d92a0f4c4d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b41b1aaaf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ae394f108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2e877d74b43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SOFA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SOFA INVEST II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4 664 963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3 377 149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14 026 472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Sandmark, Rotamarka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928 694 763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SOFA INVEST II AS</a:t>
            </a:r>
          </a:p>
        </p:txBody>
      </p:sp>
    </p:spTree>
  </p:cSld>
  <p:clrMapOvr>
    <a:masterClrMapping xmlns:a="http://schemas.openxmlformats.org/drawingml/2006/main"/>
  </p:clrMapOvr>
</p:sld>
</file>