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f2c559383f4f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981d7e33874793"/>
  </p:sldMasterIdLst>
  <p:sldIdLst>
    <p:sldId xmlns:r="http://schemas.openxmlformats.org/officeDocument/2006/relationships" id="256" r:id="R171fca90cd624b32"/>
    <p:sldId xmlns:r="http://schemas.openxmlformats.org/officeDocument/2006/relationships" id="257" r:id="Rf20692f26cd649b3"/>
    <p:sldId xmlns:r="http://schemas.openxmlformats.org/officeDocument/2006/relationships" id="258" r:id="R322e10347ae94662"/>
    <p:sldId xmlns:r="http://schemas.openxmlformats.org/officeDocument/2006/relationships" id="259" r:id="R83ab4011ec9e49e5"/>
    <p:sldId xmlns:r="http://schemas.openxmlformats.org/officeDocument/2006/relationships" id="260" r:id="R3b2fa33dc381410d"/>
    <p:sldId xmlns:r="http://schemas.openxmlformats.org/officeDocument/2006/relationships" id="261" r:id="R564f71cb7d7343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81d7e33874793" /><Relationship Type="http://schemas.openxmlformats.org/officeDocument/2006/relationships/slide" Target="/ppt/slides/slide1.xml" Id="R171fca90cd624b32" /><Relationship Type="http://schemas.openxmlformats.org/officeDocument/2006/relationships/slide" Target="/ppt/slides/slide2.xml" Id="Rf20692f26cd649b3" /><Relationship Type="http://schemas.openxmlformats.org/officeDocument/2006/relationships/slide" Target="/ppt/slides/slide3.xml" Id="R322e10347ae94662" /><Relationship Type="http://schemas.openxmlformats.org/officeDocument/2006/relationships/slide" Target="/ppt/slides/slide4.xml" Id="R83ab4011ec9e49e5" /><Relationship Type="http://schemas.openxmlformats.org/officeDocument/2006/relationships/slide" Target="/ppt/slides/slide5.xml" Id="R3b2fa33dc381410d" /><Relationship Type="http://schemas.openxmlformats.org/officeDocument/2006/relationships/slide" Target="/ppt/slides/slide6.xml" Id="R564f71cb7d7343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4397c3afe44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1a79aa3c04f4a" /><Relationship Type="http://schemas.openxmlformats.org/officeDocument/2006/relationships/theme" Target="/ppt/slideMasters/theme/theme1.xml" Id="R2cbe99d9bec043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a1a79aa3c04f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ad314d6274e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e1b5daa0f44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67a2c935643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d786e0f0540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4cd7d130743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3b958e6b14e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Sandmark, Rotamarka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928 694 763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SOFA INVEST II AS</a:t>
            </a:r>
          </a:p>
        </p:txBody>
      </p:sp>
    </p:spTree>
  </p:cSld>
  <p:clrMapOvr>
    <a:masterClrMapping xmlns:a="http://schemas.openxmlformats.org/drawingml/2006/main"/>
  </p:clrMapOvr>
</p:sld>
</file>