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a99f199f618497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fd830d12bd24a0c"/>
  </p:sldMasterIdLst>
  <p:sldIdLst>
    <p:sldId xmlns:r="http://schemas.openxmlformats.org/officeDocument/2006/relationships" id="256" r:id="Rc9642796c4654d85"/>
    <p:sldId xmlns:r="http://schemas.openxmlformats.org/officeDocument/2006/relationships" id="257" r:id="R5611749eabc04c7d"/>
    <p:sldId xmlns:r="http://schemas.openxmlformats.org/officeDocument/2006/relationships" id="258" r:id="R90b46398b96c4c3a"/>
    <p:sldId xmlns:r="http://schemas.openxmlformats.org/officeDocument/2006/relationships" id="259" r:id="Rfb5ccd87d2094f62"/>
    <p:sldId xmlns:r="http://schemas.openxmlformats.org/officeDocument/2006/relationships" id="260" r:id="R3b14fc26fdcf4731"/>
    <p:sldId xmlns:r="http://schemas.openxmlformats.org/officeDocument/2006/relationships" id="261" r:id="R84751767083741dc"/>
    <p:sldId xmlns:r="http://schemas.openxmlformats.org/officeDocument/2006/relationships" id="262" r:id="R5d85fd5ad17d436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fd830d12bd24a0c" /><Relationship Type="http://schemas.openxmlformats.org/officeDocument/2006/relationships/slide" Target="/ppt/slides/slide1.xml" Id="Rc9642796c4654d85" /><Relationship Type="http://schemas.openxmlformats.org/officeDocument/2006/relationships/slide" Target="/ppt/slides/slide2.xml" Id="R5611749eabc04c7d" /><Relationship Type="http://schemas.openxmlformats.org/officeDocument/2006/relationships/slide" Target="/ppt/slides/slide3.xml" Id="R90b46398b96c4c3a" /><Relationship Type="http://schemas.openxmlformats.org/officeDocument/2006/relationships/slide" Target="/ppt/slides/slide4.xml" Id="Rfb5ccd87d2094f62" /><Relationship Type="http://schemas.openxmlformats.org/officeDocument/2006/relationships/slide" Target="/ppt/slides/slide5.xml" Id="R3b14fc26fdcf4731" /><Relationship Type="http://schemas.openxmlformats.org/officeDocument/2006/relationships/slide" Target="/ppt/slides/slide6.xml" Id="R84751767083741dc" /><Relationship Type="http://schemas.openxmlformats.org/officeDocument/2006/relationships/slide" Target="/ppt/slides/slide7.xml" Id="R5d85fd5ad17d436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aec93c7e8934d2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966d2cffc54072" /><Relationship Type="http://schemas.openxmlformats.org/officeDocument/2006/relationships/theme" Target="/ppt/slideMasters/theme/theme1.xml" Id="R20b7d2c88d5846b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f966d2cffc5407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60212749ad40b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255f18743e43d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193da75fd7423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f6f558c35141b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42aecc8df6492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0c147a2d4f49b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3670b8e853406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ASKELADDEN &amp; CO HOLDCO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ASKELADDEN &amp; CO HOLDCO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ASKELADDEN &amp; CO HOLDCO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ASKELADDEN &amp; CO HOLDCO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ASKELADDEN &amp; CO HOLDCO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ASKELADDEN &amp; CO HOLDCO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−19 135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39 725 255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667 303 136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669 344 736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ASKELADDEN &amp; CO HOLDCO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ASKELADDEN &amp; CO MIDCO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ASKELADDEN &amp; CO HOLDCO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Parkveien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0350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928 678 024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ASKELADDEN &amp; CO HOLDCO AS</a:t>
            </a:r>
          </a:p>
        </p:txBody>
      </p:sp>
    </p:spTree>
  </p:cSld>
  <p:clrMapOvr>
    <a:masterClrMapping xmlns:a="http://schemas.openxmlformats.org/drawingml/2006/main"/>
  </p:clrMapOvr>
</p:sld>
</file>