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87937e2fb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31a8f8c9047d8"/>
  </p:sldMasterIdLst>
  <p:sldIdLst>
    <p:sldId xmlns:r="http://schemas.openxmlformats.org/officeDocument/2006/relationships" id="256" r:id="Rf9d087ea4ab54428"/>
    <p:sldId xmlns:r="http://schemas.openxmlformats.org/officeDocument/2006/relationships" id="257" r:id="R8568a571b01a466e"/>
    <p:sldId xmlns:r="http://schemas.openxmlformats.org/officeDocument/2006/relationships" id="258" r:id="Rab1cd9350e87412a"/>
    <p:sldId xmlns:r="http://schemas.openxmlformats.org/officeDocument/2006/relationships" id="259" r:id="R672122390f2f42c9"/>
    <p:sldId xmlns:r="http://schemas.openxmlformats.org/officeDocument/2006/relationships" id="260" r:id="R08414a2560b6412a"/>
    <p:sldId xmlns:r="http://schemas.openxmlformats.org/officeDocument/2006/relationships" id="261" r:id="R10749cab3bb9407c"/>
    <p:sldId xmlns:r="http://schemas.openxmlformats.org/officeDocument/2006/relationships" id="262" r:id="R2ebce92ac158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31a8f8c9047d8" /><Relationship Type="http://schemas.openxmlformats.org/officeDocument/2006/relationships/slide" Target="/ppt/slides/slide1.xml" Id="Rf9d087ea4ab54428" /><Relationship Type="http://schemas.openxmlformats.org/officeDocument/2006/relationships/slide" Target="/ppt/slides/slide2.xml" Id="R8568a571b01a466e" /><Relationship Type="http://schemas.openxmlformats.org/officeDocument/2006/relationships/slide" Target="/ppt/slides/slide3.xml" Id="Rab1cd9350e87412a" /><Relationship Type="http://schemas.openxmlformats.org/officeDocument/2006/relationships/slide" Target="/ppt/slides/slide4.xml" Id="R672122390f2f42c9" /><Relationship Type="http://schemas.openxmlformats.org/officeDocument/2006/relationships/slide" Target="/ppt/slides/slide5.xml" Id="R08414a2560b6412a" /><Relationship Type="http://schemas.openxmlformats.org/officeDocument/2006/relationships/slide" Target="/ppt/slides/slide6.xml" Id="R10749cab3bb9407c" /><Relationship Type="http://schemas.openxmlformats.org/officeDocument/2006/relationships/slide" Target="/ppt/slides/slide7.xml" Id="R2ebce92ac158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33e9e9dbd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075c59a44a4f" /><Relationship Type="http://schemas.openxmlformats.org/officeDocument/2006/relationships/theme" Target="/ppt/slideMasters/theme/theme1.xml" Id="Ree59a35e7315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1075c59a4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f3698714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afe97693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59d48250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baf6748d7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4b56b0ad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e9bc35b9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b8eeac83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