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83eaf187d4e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2047e3864c4ef9"/>
  </p:sldMasterIdLst>
  <p:sldIdLst>
    <p:sldId xmlns:r="http://schemas.openxmlformats.org/officeDocument/2006/relationships" id="256" r:id="R2c9556609cec4dc6"/>
    <p:sldId xmlns:r="http://schemas.openxmlformats.org/officeDocument/2006/relationships" id="257" r:id="Rf70437b032a04529"/>
    <p:sldId xmlns:r="http://schemas.openxmlformats.org/officeDocument/2006/relationships" id="258" r:id="R044890b80f7843e2"/>
    <p:sldId xmlns:r="http://schemas.openxmlformats.org/officeDocument/2006/relationships" id="259" r:id="Rd762fc34adc346c1"/>
    <p:sldId xmlns:r="http://schemas.openxmlformats.org/officeDocument/2006/relationships" id="260" r:id="R6185764e03644ffb"/>
    <p:sldId xmlns:r="http://schemas.openxmlformats.org/officeDocument/2006/relationships" id="261" r:id="R5ec77a0d34a2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047e3864c4ef9" /><Relationship Type="http://schemas.openxmlformats.org/officeDocument/2006/relationships/slide" Target="/ppt/slides/slide1.xml" Id="R2c9556609cec4dc6" /><Relationship Type="http://schemas.openxmlformats.org/officeDocument/2006/relationships/slide" Target="/ppt/slides/slide2.xml" Id="Rf70437b032a04529" /><Relationship Type="http://schemas.openxmlformats.org/officeDocument/2006/relationships/slide" Target="/ppt/slides/slide3.xml" Id="R044890b80f7843e2" /><Relationship Type="http://schemas.openxmlformats.org/officeDocument/2006/relationships/slide" Target="/ppt/slides/slide4.xml" Id="Rd762fc34adc346c1" /><Relationship Type="http://schemas.openxmlformats.org/officeDocument/2006/relationships/slide" Target="/ppt/slides/slide5.xml" Id="R6185764e03644ffb" /><Relationship Type="http://schemas.openxmlformats.org/officeDocument/2006/relationships/slide" Target="/ppt/slides/slide6.xml" Id="R5ec77a0d34a2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76c1c5e00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5cf039d4447c" /><Relationship Type="http://schemas.openxmlformats.org/officeDocument/2006/relationships/theme" Target="/ppt/slideMasters/theme/theme1.xml" Id="R18cc1b666168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ee5cf039d4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ac2d3e40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130f5e51d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6664c1c1e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0aca1dab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886393e43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69b9c375a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KJENYG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KJENYG HOLDING AS</a:t>
            </a:r>
          </a:p>
        </p:txBody>
      </p:sp>
    </p:spTree>
  </p:cSld>
  <p:clrMapOvr>
    <a:masterClrMapping xmlns:a="http://schemas.openxmlformats.org/drawingml/2006/main"/>
  </p:clrMapOvr>
</p:sld>
</file>