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5ba494a8934d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8861fd3f2d4556"/>
  </p:sldMasterIdLst>
  <p:sldIdLst>
    <p:sldId xmlns:r="http://schemas.openxmlformats.org/officeDocument/2006/relationships" id="256" r:id="R7f75325ce7cd491d"/>
    <p:sldId xmlns:r="http://schemas.openxmlformats.org/officeDocument/2006/relationships" id="257" r:id="R4186db6ecb5f4c08"/>
    <p:sldId xmlns:r="http://schemas.openxmlformats.org/officeDocument/2006/relationships" id="258" r:id="Re8280188e1224ab7"/>
    <p:sldId xmlns:r="http://schemas.openxmlformats.org/officeDocument/2006/relationships" id="259" r:id="Ra3d4121972634622"/>
    <p:sldId xmlns:r="http://schemas.openxmlformats.org/officeDocument/2006/relationships" id="260" r:id="Rc22f1308dd6b471e"/>
    <p:sldId xmlns:r="http://schemas.openxmlformats.org/officeDocument/2006/relationships" id="261" r:id="R2c753b2bd9ba4c58"/>
    <p:sldId xmlns:r="http://schemas.openxmlformats.org/officeDocument/2006/relationships" id="262" r:id="Rf862630fbc2548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861fd3f2d4556" /><Relationship Type="http://schemas.openxmlformats.org/officeDocument/2006/relationships/slide" Target="/ppt/slides/slide1.xml" Id="R7f75325ce7cd491d" /><Relationship Type="http://schemas.openxmlformats.org/officeDocument/2006/relationships/slide" Target="/ppt/slides/slide2.xml" Id="R4186db6ecb5f4c08" /><Relationship Type="http://schemas.openxmlformats.org/officeDocument/2006/relationships/slide" Target="/ppt/slides/slide3.xml" Id="Re8280188e1224ab7" /><Relationship Type="http://schemas.openxmlformats.org/officeDocument/2006/relationships/slide" Target="/ppt/slides/slide4.xml" Id="Ra3d4121972634622" /><Relationship Type="http://schemas.openxmlformats.org/officeDocument/2006/relationships/slide" Target="/ppt/slides/slide5.xml" Id="Rc22f1308dd6b471e" /><Relationship Type="http://schemas.openxmlformats.org/officeDocument/2006/relationships/slide" Target="/ppt/slides/slide6.xml" Id="R2c753b2bd9ba4c58" /><Relationship Type="http://schemas.openxmlformats.org/officeDocument/2006/relationships/slide" Target="/ppt/slides/slide7.xml" Id="Rf862630fbc2548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556bfeba944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1b40fe10548e6" /><Relationship Type="http://schemas.openxmlformats.org/officeDocument/2006/relationships/theme" Target="/ppt/slideMasters/theme/theme1.xml" Id="R7224b2431e3d4e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91b40fe10548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e915b127a41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912063f2a4e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297a3839040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16530fb3845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c16517ce14d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bd87eecb248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48c10d5c047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MINO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MINO INVESTERING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596 590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902 253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905 120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 JOHN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Rognekroken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928 633 217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