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9ee929a80542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9964a93071425d"/>
  </p:sldMasterIdLst>
  <p:sldIdLst>
    <p:sldId xmlns:r="http://schemas.openxmlformats.org/officeDocument/2006/relationships" id="256" r:id="R039206e278ae42fd"/>
    <p:sldId xmlns:r="http://schemas.openxmlformats.org/officeDocument/2006/relationships" id="257" r:id="R0f3f5ee1ec8a4723"/>
    <p:sldId xmlns:r="http://schemas.openxmlformats.org/officeDocument/2006/relationships" id="258" r:id="Rd9f12dcce1324207"/>
    <p:sldId xmlns:r="http://schemas.openxmlformats.org/officeDocument/2006/relationships" id="259" r:id="R0a691c6ac3b840e6"/>
    <p:sldId xmlns:r="http://schemas.openxmlformats.org/officeDocument/2006/relationships" id="260" r:id="R546d856260e244c3"/>
    <p:sldId xmlns:r="http://schemas.openxmlformats.org/officeDocument/2006/relationships" id="261" r:id="Rc844d7e8490143db"/>
    <p:sldId xmlns:r="http://schemas.openxmlformats.org/officeDocument/2006/relationships" id="262" r:id="R64500f38deab4a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964a93071425d" /><Relationship Type="http://schemas.openxmlformats.org/officeDocument/2006/relationships/slide" Target="/ppt/slides/slide1.xml" Id="R039206e278ae42fd" /><Relationship Type="http://schemas.openxmlformats.org/officeDocument/2006/relationships/slide" Target="/ppt/slides/slide2.xml" Id="R0f3f5ee1ec8a4723" /><Relationship Type="http://schemas.openxmlformats.org/officeDocument/2006/relationships/slide" Target="/ppt/slides/slide3.xml" Id="Rd9f12dcce1324207" /><Relationship Type="http://schemas.openxmlformats.org/officeDocument/2006/relationships/slide" Target="/ppt/slides/slide4.xml" Id="R0a691c6ac3b840e6" /><Relationship Type="http://schemas.openxmlformats.org/officeDocument/2006/relationships/slide" Target="/ppt/slides/slide5.xml" Id="R546d856260e244c3" /><Relationship Type="http://schemas.openxmlformats.org/officeDocument/2006/relationships/slide" Target="/ppt/slides/slide6.xml" Id="Rc844d7e8490143db" /><Relationship Type="http://schemas.openxmlformats.org/officeDocument/2006/relationships/slide" Target="/ppt/slides/slide7.xml" Id="R64500f38deab4a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e25c7506a48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927c2dc21495e" /><Relationship Type="http://schemas.openxmlformats.org/officeDocument/2006/relationships/theme" Target="/ppt/slideMasters/theme/theme1.xml" Id="Rced2f0786b4642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d927c2dc2149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8b87dfce148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462dd052048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ccbd536e84c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8253539bf42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9ffc625d940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68936540b44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b4d72707347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2 203 518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AHMED-WAQAR ZIA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928 632 776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