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7812fcafd347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58a34ef0644f1"/>
  </p:sldMasterIdLst>
  <p:sldIdLst>
    <p:sldId xmlns:r="http://schemas.openxmlformats.org/officeDocument/2006/relationships" id="256" r:id="Rb0efa496d10d499a"/>
    <p:sldId xmlns:r="http://schemas.openxmlformats.org/officeDocument/2006/relationships" id="257" r:id="R3c06d78061944b93"/>
    <p:sldId xmlns:r="http://schemas.openxmlformats.org/officeDocument/2006/relationships" id="258" r:id="Re0796ee652704b40"/>
    <p:sldId xmlns:r="http://schemas.openxmlformats.org/officeDocument/2006/relationships" id="259" r:id="Rcd9bab73b9fe4e94"/>
    <p:sldId xmlns:r="http://schemas.openxmlformats.org/officeDocument/2006/relationships" id="260" r:id="R71a9565e5278495e"/>
    <p:sldId xmlns:r="http://schemas.openxmlformats.org/officeDocument/2006/relationships" id="261" r:id="R2b9bdb880a444f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58a34ef0644f1" /><Relationship Type="http://schemas.openxmlformats.org/officeDocument/2006/relationships/slide" Target="/ppt/slides/slide1.xml" Id="Rb0efa496d10d499a" /><Relationship Type="http://schemas.openxmlformats.org/officeDocument/2006/relationships/slide" Target="/ppt/slides/slide2.xml" Id="R3c06d78061944b93" /><Relationship Type="http://schemas.openxmlformats.org/officeDocument/2006/relationships/slide" Target="/ppt/slides/slide3.xml" Id="Re0796ee652704b40" /><Relationship Type="http://schemas.openxmlformats.org/officeDocument/2006/relationships/slide" Target="/ppt/slides/slide4.xml" Id="Rcd9bab73b9fe4e94" /><Relationship Type="http://schemas.openxmlformats.org/officeDocument/2006/relationships/slide" Target="/ppt/slides/slide5.xml" Id="R71a9565e5278495e" /><Relationship Type="http://schemas.openxmlformats.org/officeDocument/2006/relationships/slide" Target="/ppt/slides/slide6.xml" Id="R2b9bdb880a444f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5061949f143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eabd453fc476e" /><Relationship Type="http://schemas.openxmlformats.org/officeDocument/2006/relationships/theme" Target="/ppt/slideMasters/theme/theme1.xml" Id="Rf96da36805594b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eabd453fc47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964b5d7f3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b0904df5c44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b059a07c643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c521d04fc40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4ba6e51f543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1f5f524d64f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928 632 776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ZIA AS</a:t>
            </a:r>
          </a:p>
        </p:txBody>
      </p:sp>
    </p:spTree>
  </p:cSld>
  <p:clrMapOvr>
    <a:masterClrMapping xmlns:a="http://schemas.openxmlformats.org/drawingml/2006/main"/>
  </p:clrMapOvr>
</p:sld>
</file>