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68cbc53d5e48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d635ced8948de"/>
  </p:sldMasterIdLst>
  <p:sldIdLst>
    <p:sldId xmlns:r="http://schemas.openxmlformats.org/officeDocument/2006/relationships" id="256" r:id="Rb0362d2146a04e92"/>
    <p:sldId xmlns:r="http://schemas.openxmlformats.org/officeDocument/2006/relationships" id="257" r:id="R4b601197de34468e"/>
    <p:sldId xmlns:r="http://schemas.openxmlformats.org/officeDocument/2006/relationships" id="258" r:id="R5e3e5d96914943ee"/>
    <p:sldId xmlns:r="http://schemas.openxmlformats.org/officeDocument/2006/relationships" id="259" r:id="R50a571bf39f34900"/>
    <p:sldId xmlns:r="http://schemas.openxmlformats.org/officeDocument/2006/relationships" id="260" r:id="R13b7be69a9084c1b"/>
    <p:sldId xmlns:r="http://schemas.openxmlformats.org/officeDocument/2006/relationships" id="261" r:id="R88d9a7e3dd384aaa"/>
    <p:sldId xmlns:r="http://schemas.openxmlformats.org/officeDocument/2006/relationships" id="262" r:id="R9b41659475364c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d635ced8948de" /><Relationship Type="http://schemas.openxmlformats.org/officeDocument/2006/relationships/slide" Target="/ppt/slides/slide1.xml" Id="Rb0362d2146a04e92" /><Relationship Type="http://schemas.openxmlformats.org/officeDocument/2006/relationships/slide" Target="/ppt/slides/slide2.xml" Id="R4b601197de34468e" /><Relationship Type="http://schemas.openxmlformats.org/officeDocument/2006/relationships/slide" Target="/ppt/slides/slide3.xml" Id="R5e3e5d96914943ee" /><Relationship Type="http://schemas.openxmlformats.org/officeDocument/2006/relationships/slide" Target="/ppt/slides/slide4.xml" Id="R50a571bf39f34900" /><Relationship Type="http://schemas.openxmlformats.org/officeDocument/2006/relationships/slide" Target="/ppt/slides/slide5.xml" Id="R13b7be69a9084c1b" /><Relationship Type="http://schemas.openxmlformats.org/officeDocument/2006/relationships/slide" Target="/ppt/slides/slide6.xml" Id="R88d9a7e3dd384aaa" /><Relationship Type="http://schemas.openxmlformats.org/officeDocument/2006/relationships/slide" Target="/ppt/slides/slide7.xml" Id="R9b41659475364c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ef72c3f4147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32bcf2ab3452e" /><Relationship Type="http://schemas.openxmlformats.org/officeDocument/2006/relationships/theme" Target="/ppt/slideMasters/theme/theme1.xml" Id="R5cc0e8da9c5b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c32bcf2ab3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904da5d2b46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fa5ea3f1046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84824ab6e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67f64b2524f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268286ff549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4947f7c7b42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ba8b09f5746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2 014 999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5 783 699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PERNILLE SKARSTEIN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Sophus Lies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928 621 480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AS</a:t>
            </a:r>
          </a:p>
        </p:txBody>
      </p:sp>
    </p:spTree>
  </p:cSld>
  <p:clrMapOvr>
    <a:masterClrMapping xmlns:a="http://schemas.openxmlformats.org/drawingml/2006/main"/>
  </p:clrMapOvr>
</p:sld>
</file>