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ab32de824644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76d9e2ed804029"/>
  </p:sldMasterIdLst>
  <p:sldIdLst>
    <p:sldId xmlns:r="http://schemas.openxmlformats.org/officeDocument/2006/relationships" id="256" r:id="R469b97e6cd9f468f"/>
    <p:sldId xmlns:r="http://schemas.openxmlformats.org/officeDocument/2006/relationships" id="257" r:id="Ra83e8b4dbbdc425b"/>
    <p:sldId xmlns:r="http://schemas.openxmlformats.org/officeDocument/2006/relationships" id="258" r:id="R4cfeed84fa0644c8"/>
    <p:sldId xmlns:r="http://schemas.openxmlformats.org/officeDocument/2006/relationships" id="259" r:id="R0edbde665eae4f38"/>
    <p:sldId xmlns:r="http://schemas.openxmlformats.org/officeDocument/2006/relationships" id="260" r:id="R4142e5cd693f4b38"/>
    <p:sldId xmlns:r="http://schemas.openxmlformats.org/officeDocument/2006/relationships" id="261" r:id="Rd950864c2efc4894"/>
    <p:sldId xmlns:r="http://schemas.openxmlformats.org/officeDocument/2006/relationships" id="262" r:id="R649227ea5ff346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76d9e2ed804029" /><Relationship Type="http://schemas.openxmlformats.org/officeDocument/2006/relationships/slide" Target="/ppt/slides/slide1.xml" Id="R469b97e6cd9f468f" /><Relationship Type="http://schemas.openxmlformats.org/officeDocument/2006/relationships/slide" Target="/ppt/slides/slide2.xml" Id="Ra83e8b4dbbdc425b" /><Relationship Type="http://schemas.openxmlformats.org/officeDocument/2006/relationships/slide" Target="/ppt/slides/slide3.xml" Id="R4cfeed84fa0644c8" /><Relationship Type="http://schemas.openxmlformats.org/officeDocument/2006/relationships/slide" Target="/ppt/slides/slide4.xml" Id="R0edbde665eae4f38" /><Relationship Type="http://schemas.openxmlformats.org/officeDocument/2006/relationships/slide" Target="/ppt/slides/slide5.xml" Id="R4142e5cd693f4b38" /><Relationship Type="http://schemas.openxmlformats.org/officeDocument/2006/relationships/slide" Target="/ppt/slides/slide6.xml" Id="Rd950864c2efc4894" /><Relationship Type="http://schemas.openxmlformats.org/officeDocument/2006/relationships/slide" Target="/ppt/slides/slide7.xml" Id="R649227ea5ff346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2009b4f8a842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faa713c56486f" /><Relationship Type="http://schemas.openxmlformats.org/officeDocument/2006/relationships/theme" Target="/ppt/slideMasters/theme/theme1.xml" Id="R5a4b65d8168547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bfaa713c5648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f9a23466b45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235b39ccf4a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a033113a241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58ff929b946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56811f2e04a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f6c76aed64d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60c1fb67f48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CHERVO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CHERVO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CHERVO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CHERVO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CHERVO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CHERVO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10 012 609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10 031 084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11 889 524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CHERVO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FRIDE CATHRINE HJORTH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HJORTH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CHERVO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 Hjorth, Hafrsfjordgata 37A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928 620 212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CHERVO AS</a:t>
            </a:r>
          </a:p>
        </p:txBody>
      </p:sp>
    </p:spTree>
  </p:cSld>
  <p:clrMapOvr>
    <a:masterClrMapping xmlns:a="http://schemas.openxmlformats.org/drawingml/2006/main"/>
  </p:clrMapOvr>
</p:sld>
</file>