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8a84a0549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b01796f424cf2"/>
  </p:sldMasterIdLst>
  <p:sldIdLst>
    <p:sldId xmlns:r="http://schemas.openxmlformats.org/officeDocument/2006/relationships" id="256" r:id="R8572c995e0984c1e"/>
    <p:sldId xmlns:r="http://schemas.openxmlformats.org/officeDocument/2006/relationships" id="257" r:id="Ra6ed493cffc64248"/>
    <p:sldId xmlns:r="http://schemas.openxmlformats.org/officeDocument/2006/relationships" id="258" r:id="R6948760dc9d549bf"/>
    <p:sldId xmlns:r="http://schemas.openxmlformats.org/officeDocument/2006/relationships" id="259" r:id="R752c4a13b0db429f"/>
    <p:sldId xmlns:r="http://schemas.openxmlformats.org/officeDocument/2006/relationships" id="260" r:id="R4c6d92460e5f440c"/>
    <p:sldId xmlns:r="http://schemas.openxmlformats.org/officeDocument/2006/relationships" id="261" r:id="R41722bb20ccc4d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b01796f424cf2" /><Relationship Type="http://schemas.openxmlformats.org/officeDocument/2006/relationships/slide" Target="/ppt/slides/slide1.xml" Id="R8572c995e0984c1e" /><Relationship Type="http://schemas.openxmlformats.org/officeDocument/2006/relationships/slide" Target="/ppt/slides/slide2.xml" Id="Ra6ed493cffc64248" /><Relationship Type="http://schemas.openxmlformats.org/officeDocument/2006/relationships/slide" Target="/ppt/slides/slide3.xml" Id="R6948760dc9d549bf" /><Relationship Type="http://schemas.openxmlformats.org/officeDocument/2006/relationships/slide" Target="/ppt/slides/slide4.xml" Id="R752c4a13b0db429f" /><Relationship Type="http://schemas.openxmlformats.org/officeDocument/2006/relationships/slide" Target="/ppt/slides/slide5.xml" Id="R4c6d92460e5f440c" /><Relationship Type="http://schemas.openxmlformats.org/officeDocument/2006/relationships/slide" Target="/ppt/slides/slide6.xml" Id="R41722bb20ccc4d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78ffc51f5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54f7050e4d37" /><Relationship Type="http://schemas.openxmlformats.org/officeDocument/2006/relationships/theme" Target="/ppt/slideMasters/theme/theme1.xml" Id="R2582b7851dc0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954f7050e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1ce0201a2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00f88be2b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5ca161443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bf720066f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d62692dde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fdab2e5ae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CHERVO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Hjorth, Hafrsfjordgata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928 620 212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