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3f1b49e09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91f27ac1004d51"/>
  </p:sldMasterIdLst>
  <p:sldIdLst>
    <p:sldId xmlns:r="http://schemas.openxmlformats.org/officeDocument/2006/relationships" id="256" r:id="Rfc72af0bcd1645c3"/>
    <p:sldId xmlns:r="http://schemas.openxmlformats.org/officeDocument/2006/relationships" id="257" r:id="Ra39f84a450f84cf2"/>
    <p:sldId xmlns:r="http://schemas.openxmlformats.org/officeDocument/2006/relationships" id="258" r:id="R0ab100b697514102"/>
    <p:sldId xmlns:r="http://schemas.openxmlformats.org/officeDocument/2006/relationships" id="259" r:id="R31975408264041b8"/>
    <p:sldId xmlns:r="http://schemas.openxmlformats.org/officeDocument/2006/relationships" id="260" r:id="R4df80f0211844dc3"/>
    <p:sldId xmlns:r="http://schemas.openxmlformats.org/officeDocument/2006/relationships" id="261" r:id="Raf62d28f756541b5"/>
    <p:sldId xmlns:r="http://schemas.openxmlformats.org/officeDocument/2006/relationships" id="262" r:id="R8445730b18eb4f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1f27ac1004d51" /><Relationship Type="http://schemas.openxmlformats.org/officeDocument/2006/relationships/slide" Target="/ppt/slides/slide1.xml" Id="Rfc72af0bcd1645c3" /><Relationship Type="http://schemas.openxmlformats.org/officeDocument/2006/relationships/slide" Target="/ppt/slides/slide2.xml" Id="Ra39f84a450f84cf2" /><Relationship Type="http://schemas.openxmlformats.org/officeDocument/2006/relationships/slide" Target="/ppt/slides/slide3.xml" Id="R0ab100b697514102" /><Relationship Type="http://schemas.openxmlformats.org/officeDocument/2006/relationships/slide" Target="/ppt/slides/slide4.xml" Id="R31975408264041b8" /><Relationship Type="http://schemas.openxmlformats.org/officeDocument/2006/relationships/slide" Target="/ppt/slides/slide5.xml" Id="R4df80f0211844dc3" /><Relationship Type="http://schemas.openxmlformats.org/officeDocument/2006/relationships/slide" Target="/ppt/slides/slide6.xml" Id="Raf62d28f756541b5" /><Relationship Type="http://schemas.openxmlformats.org/officeDocument/2006/relationships/slide" Target="/ppt/slides/slide7.xml" Id="R8445730b18eb4f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df0b34a8e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d6d0eddd54b5a" /><Relationship Type="http://schemas.openxmlformats.org/officeDocument/2006/relationships/theme" Target="/ppt/slideMasters/theme/theme1.xml" Id="Ree597f3c3464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2d6d0eddd5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98fba7632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3dfe77b76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e4a40d99e48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9a9170907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e3448a4e2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a630a4a0940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a685b67b6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LUNAMAX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ELLEN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