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505bdc108b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b1d7abf1e4ed0"/>
  </p:sldMasterIdLst>
  <p:sldIdLst>
    <p:sldId xmlns:r="http://schemas.openxmlformats.org/officeDocument/2006/relationships" id="256" r:id="R0ff84361e5c34eb9"/>
    <p:sldId xmlns:r="http://schemas.openxmlformats.org/officeDocument/2006/relationships" id="257" r:id="R98f1ed8b749b47fa"/>
    <p:sldId xmlns:r="http://schemas.openxmlformats.org/officeDocument/2006/relationships" id="258" r:id="R6700e83a48154c2e"/>
    <p:sldId xmlns:r="http://schemas.openxmlformats.org/officeDocument/2006/relationships" id="259" r:id="Rc2738488f9534632"/>
    <p:sldId xmlns:r="http://schemas.openxmlformats.org/officeDocument/2006/relationships" id="260" r:id="Ra1802e63dfe947b2"/>
    <p:sldId xmlns:r="http://schemas.openxmlformats.org/officeDocument/2006/relationships" id="261" r:id="R94d6c8c7ff12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b1d7abf1e4ed0" /><Relationship Type="http://schemas.openxmlformats.org/officeDocument/2006/relationships/slide" Target="/ppt/slides/slide1.xml" Id="R0ff84361e5c34eb9" /><Relationship Type="http://schemas.openxmlformats.org/officeDocument/2006/relationships/slide" Target="/ppt/slides/slide2.xml" Id="R98f1ed8b749b47fa" /><Relationship Type="http://schemas.openxmlformats.org/officeDocument/2006/relationships/slide" Target="/ppt/slides/slide3.xml" Id="R6700e83a48154c2e" /><Relationship Type="http://schemas.openxmlformats.org/officeDocument/2006/relationships/slide" Target="/ppt/slides/slide4.xml" Id="Rc2738488f9534632" /><Relationship Type="http://schemas.openxmlformats.org/officeDocument/2006/relationships/slide" Target="/ppt/slides/slide5.xml" Id="Ra1802e63dfe947b2" /><Relationship Type="http://schemas.openxmlformats.org/officeDocument/2006/relationships/slide" Target="/ppt/slides/slide6.xml" Id="R94d6c8c7ff12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b1bd2c47e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3c1a8e30c4df7" /><Relationship Type="http://schemas.openxmlformats.org/officeDocument/2006/relationships/theme" Target="/ppt/slideMasters/theme/theme1.xml" Id="R2d6a64368352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3c1a8e30c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ddb5b0f2e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a1c60a67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cce22345d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d6742f8d4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595f07684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24d22f524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