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78069d271584ef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ddd41e26c0747ca"/>
  </p:sldMasterIdLst>
  <p:sldIdLst>
    <p:sldId xmlns:r="http://schemas.openxmlformats.org/officeDocument/2006/relationships" id="256" r:id="R2fa3ccd82b5f4f88"/>
    <p:sldId xmlns:r="http://schemas.openxmlformats.org/officeDocument/2006/relationships" id="257" r:id="R3c76ee8ef5ba43aa"/>
    <p:sldId xmlns:r="http://schemas.openxmlformats.org/officeDocument/2006/relationships" id="258" r:id="R10d2c675c9dc4318"/>
    <p:sldId xmlns:r="http://schemas.openxmlformats.org/officeDocument/2006/relationships" id="259" r:id="Rfc2dd1b60a2142fe"/>
    <p:sldId xmlns:r="http://schemas.openxmlformats.org/officeDocument/2006/relationships" id="260" r:id="R99ebf3f3a2f948e9"/>
    <p:sldId xmlns:r="http://schemas.openxmlformats.org/officeDocument/2006/relationships" id="261" r:id="R392305467ba44ac4"/>
    <p:sldId xmlns:r="http://schemas.openxmlformats.org/officeDocument/2006/relationships" id="262" r:id="R18b0fa77c5cd4fd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dd41e26c0747ca" /><Relationship Type="http://schemas.openxmlformats.org/officeDocument/2006/relationships/slide" Target="/ppt/slides/slide1.xml" Id="R2fa3ccd82b5f4f88" /><Relationship Type="http://schemas.openxmlformats.org/officeDocument/2006/relationships/slide" Target="/ppt/slides/slide2.xml" Id="R3c76ee8ef5ba43aa" /><Relationship Type="http://schemas.openxmlformats.org/officeDocument/2006/relationships/slide" Target="/ppt/slides/slide3.xml" Id="R10d2c675c9dc4318" /><Relationship Type="http://schemas.openxmlformats.org/officeDocument/2006/relationships/slide" Target="/ppt/slides/slide4.xml" Id="Rfc2dd1b60a2142fe" /><Relationship Type="http://schemas.openxmlformats.org/officeDocument/2006/relationships/slide" Target="/ppt/slides/slide5.xml" Id="R99ebf3f3a2f948e9" /><Relationship Type="http://schemas.openxmlformats.org/officeDocument/2006/relationships/slide" Target="/ppt/slides/slide6.xml" Id="R392305467ba44ac4" /><Relationship Type="http://schemas.openxmlformats.org/officeDocument/2006/relationships/slide" Target="/ppt/slides/slide7.xml" Id="R18b0fa77c5cd4fd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a0e10178a4406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8d82adb49b43f2" /><Relationship Type="http://schemas.openxmlformats.org/officeDocument/2006/relationships/theme" Target="/ppt/slideMasters/theme/theme1.xml" Id="R44ffa2d1431b450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98d82adb49b43f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252899d88c4a2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e1029c0a284a9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6c7444406646d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06fbbbd176452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07277728fc4fd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12f0273a6946d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75dba35aeb45a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STRAND-INVEST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STRAND-INVEST AS ble etablert [år] og holder til i Nedre Eggedal.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−7 499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13 099 636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13 134 311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FLÅGAN STRAND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Eggedalsveien 235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3358 Nedre Eggedal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928 601 889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STRAND-INVEST AS</a:t>
            </a:r>
          </a:p>
        </p:txBody>
      </p:sp>
    </p:spTree>
  </p:cSld>
  <p:clrMapOvr>
    <a:masterClrMapping xmlns:a="http://schemas.openxmlformats.org/drawingml/2006/main"/>
  </p:clrMapOvr>
</p:sld>
</file>