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97fb85f1f146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2a62c8a8314749"/>
  </p:sldMasterIdLst>
  <p:sldIdLst>
    <p:sldId xmlns:r="http://schemas.openxmlformats.org/officeDocument/2006/relationships" id="256" r:id="R0cdf5f5600484893"/>
    <p:sldId xmlns:r="http://schemas.openxmlformats.org/officeDocument/2006/relationships" id="257" r:id="Ra00d09e770c044c2"/>
    <p:sldId xmlns:r="http://schemas.openxmlformats.org/officeDocument/2006/relationships" id="258" r:id="Rabd1e0e7e0f847db"/>
    <p:sldId xmlns:r="http://schemas.openxmlformats.org/officeDocument/2006/relationships" id="259" r:id="R06421509d5bd4792"/>
    <p:sldId xmlns:r="http://schemas.openxmlformats.org/officeDocument/2006/relationships" id="260" r:id="Ra5a2561804d74225"/>
    <p:sldId xmlns:r="http://schemas.openxmlformats.org/officeDocument/2006/relationships" id="261" r:id="R140bcd2c89b2416e"/>
    <p:sldId xmlns:r="http://schemas.openxmlformats.org/officeDocument/2006/relationships" id="262" r:id="Rb86d8d4f388c46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a62c8a8314749" /><Relationship Type="http://schemas.openxmlformats.org/officeDocument/2006/relationships/slide" Target="/ppt/slides/slide1.xml" Id="R0cdf5f5600484893" /><Relationship Type="http://schemas.openxmlformats.org/officeDocument/2006/relationships/slide" Target="/ppt/slides/slide2.xml" Id="Ra00d09e770c044c2" /><Relationship Type="http://schemas.openxmlformats.org/officeDocument/2006/relationships/slide" Target="/ppt/slides/slide3.xml" Id="Rabd1e0e7e0f847db" /><Relationship Type="http://schemas.openxmlformats.org/officeDocument/2006/relationships/slide" Target="/ppt/slides/slide4.xml" Id="R06421509d5bd4792" /><Relationship Type="http://schemas.openxmlformats.org/officeDocument/2006/relationships/slide" Target="/ppt/slides/slide5.xml" Id="Ra5a2561804d74225" /><Relationship Type="http://schemas.openxmlformats.org/officeDocument/2006/relationships/slide" Target="/ppt/slides/slide6.xml" Id="R140bcd2c89b2416e" /><Relationship Type="http://schemas.openxmlformats.org/officeDocument/2006/relationships/slide" Target="/ppt/slides/slide7.xml" Id="Rb86d8d4f388c46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ed7a8ddfd4c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96326bdff4760" /><Relationship Type="http://schemas.openxmlformats.org/officeDocument/2006/relationships/theme" Target="/ppt/slideMasters/theme/theme1.xml" Id="R683504ce5cad4f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896326bdff47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f5ab3969c4e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2a47b37a245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de1e06ce44e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6afc597d440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3d79a2c6ab46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694b04ce343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9b632d8604e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ERE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356 629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956 082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1 493 537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REBECKA ERIKSSON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Heer terrasse 38C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1445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928 601 293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ERE INVEST AS</a:t>
            </a:r>
          </a:p>
        </p:txBody>
      </p:sp>
    </p:spTree>
  </p:cSld>
  <p:clrMapOvr>
    <a:masterClrMapping xmlns:a="http://schemas.openxmlformats.org/drawingml/2006/main"/>
  </p:clrMapOvr>
</p:sld>
</file>