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15451fdb74e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692a71a0c4c03"/>
  </p:sldMasterIdLst>
  <p:sldIdLst>
    <p:sldId xmlns:r="http://schemas.openxmlformats.org/officeDocument/2006/relationships" id="256" r:id="R94aa7b5a526844e0"/>
    <p:sldId xmlns:r="http://schemas.openxmlformats.org/officeDocument/2006/relationships" id="257" r:id="R6c4282a351924157"/>
    <p:sldId xmlns:r="http://schemas.openxmlformats.org/officeDocument/2006/relationships" id="258" r:id="R9219d2ecb50d43ef"/>
    <p:sldId xmlns:r="http://schemas.openxmlformats.org/officeDocument/2006/relationships" id="259" r:id="Ra4894f944f964886"/>
    <p:sldId xmlns:r="http://schemas.openxmlformats.org/officeDocument/2006/relationships" id="260" r:id="R16762abd62c74f69"/>
    <p:sldId xmlns:r="http://schemas.openxmlformats.org/officeDocument/2006/relationships" id="261" r:id="Rd6241fc6c1634e70"/>
    <p:sldId xmlns:r="http://schemas.openxmlformats.org/officeDocument/2006/relationships" id="262" r:id="R1b302029a057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692a71a0c4c03" /><Relationship Type="http://schemas.openxmlformats.org/officeDocument/2006/relationships/slide" Target="/ppt/slides/slide1.xml" Id="R94aa7b5a526844e0" /><Relationship Type="http://schemas.openxmlformats.org/officeDocument/2006/relationships/slide" Target="/ppt/slides/slide2.xml" Id="R6c4282a351924157" /><Relationship Type="http://schemas.openxmlformats.org/officeDocument/2006/relationships/slide" Target="/ppt/slides/slide3.xml" Id="R9219d2ecb50d43ef" /><Relationship Type="http://schemas.openxmlformats.org/officeDocument/2006/relationships/slide" Target="/ppt/slides/slide4.xml" Id="Ra4894f944f964886" /><Relationship Type="http://schemas.openxmlformats.org/officeDocument/2006/relationships/slide" Target="/ppt/slides/slide5.xml" Id="R16762abd62c74f69" /><Relationship Type="http://schemas.openxmlformats.org/officeDocument/2006/relationships/slide" Target="/ppt/slides/slide6.xml" Id="Rd6241fc6c1634e70" /><Relationship Type="http://schemas.openxmlformats.org/officeDocument/2006/relationships/slide" Target="/ppt/slides/slide7.xml" Id="R1b302029a057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2327dba87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d667802d4a9b" /><Relationship Type="http://schemas.openxmlformats.org/officeDocument/2006/relationships/theme" Target="/ppt/slideMasters/theme/theme1.xml" Id="R3b737d104d8840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bd667802d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ee7d39190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06f601f9642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1256a78d3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b02e824ad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e88770a56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b2e3a3500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4f1c8280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