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7618f9b15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7dcaf303846a0"/>
  </p:sldMasterIdLst>
  <p:sldIdLst>
    <p:sldId xmlns:r="http://schemas.openxmlformats.org/officeDocument/2006/relationships" id="256" r:id="R489cc2ac50d04479"/>
    <p:sldId xmlns:r="http://schemas.openxmlformats.org/officeDocument/2006/relationships" id="257" r:id="R14aaa114b3a241e8"/>
    <p:sldId xmlns:r="http://schemas.openxmlformats.org/officeDocument/2006/relationships" id="258" r:id="Re1e3c04874204c26"/>
    <p:sldId xmlns:r="http://schemas.openxmlformats.org/officeDocument/2006/relationships" id="259" r:id="R85401c4bcc0a4f99"/>
    <p:sldId xmlns:r="http://schemas.openxmlformats.org/officeDocument/2006/relationships" id="260" r:id="R9400d80645054d6f"/>
    <p:sldId xmlns:r="http://schemas.openxmlformats.org/officeDocument/2006/relationships" id="261" r:id="R386db56c9a5c4e59"/>
    <p:sldId xmlns:r="http://schemas.openxmlformats.org/officeDocument/2006/relationships" id="262" r:id="R40c95aa6639b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7dcaf303846a0" /><Relationship Type="http://schemas.openxmlformats.org/officeDocument/2006/relationships/slide" Target="/ppt/slides/slide1.xml" Id="R489cc2ac50d04479" /><Relationship Type="http://schemas.openxmlformats.org/officeDocument/2006/relationships/slide" Target="/ppt/slides/slide2.xml" Id="R14aaa114b3a241e8" /><Relationship Type="http://schemas.openxmlformats.org/officeDocument/2006/relationships/slide" Target="/ppt/slides/slide3.xml" Id="Re1e3c04874204c26" /><Relationship Type="http://schemas.openxmlformats.org/officeDocument/2006/relationships/slide" Target="/ppt/slides/slide4.xml" Id="R85401c4bcc0a4f99" /><Relationship Type="http://schemas.openxmlformats.org/officeDocument/2006/relationships/slide" Target="/ppt/slides/slide5.xml" Id="R9400d80645054d6f" /><Relationship Type="http://schemas.openxmlformats.org/officeDocument/2006/relationships/slide" Target="/ppt/slides/slide6.xml" Id="R386db56c9a5c4e59" /><Relationship Type="http://schemas.openxmlformats.org/officeDocument/2006/relationships/slide" Target="/ppt/slides/slide7.xml" Id="R40c95aa6639b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151aa0c08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e9d2994754f21" /><Relationship Type="http://schemas.openxmlformats.org/officeDocument/2006/relationships/theme" Target="/ppt/slideMasters/theme/theme1.xml" Id="Rbb0caaa02ab4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e9d299475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2926e81e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1d07089ef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d9fdb8ece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19e9663d2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e2461f2a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154cec16d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4d87a2876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