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5727a88f074c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06348377524d65"/>
  </p:sldMasterIdLst>
  <p:sldIdLst>
    <p:sldId xmlns:r="http://schemas.openxmlformats.org/officeDocument/2006/relationships" id="256" r:id="R35d5341217a745ad"/>
    <p:sldId xmlns:r="http://schemas.openxmlformats.org/officeDocument/2006/relationships" id="257" r:id="R21a152094b5c42a3"/>
    <p:sldId xmlns:r="http://schemas.openxmlformats.org/officeDocument/2006/relationships" id="258" r:id="R07b777b758d348a1"/>
    <p:sldId xmlns:r="http://schemas.openxmlformats.org/officeDocument/2006/relationships" id="259" r:id="Ra6d1a6a438744f89"/>
    <p:sldId xmlns:r="http://schemas.openxmlformats.org/officeDocument/2006/relationships" id="260" r:id="R0e91c1d55f6446bd"/>
    <p:sldId xmlns:r="http://schemas.openxmlformats.org/officeDocument/2006/relationships" id="261" r:id="R209bf292ce434a4a"/>
    <p:sldId xmlns:r="http://schemas.openxmlformats.org/officeDocument/2006/relationships" id="262" r:id="Rc51aeedebc914d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06348377524d65" /><Relationship Type="http://schemas.openxmlformats.org/officeDocument/2006/relationships/slide" Target="/ppt/slides/slide1.xml" Id="R35d5341217a745ad" /><Relationship Type="http://schemas.openxmlformats.org/officeDocument/2006/relationships/slide" Target="/ppt/slides/slide2.xml" Id="R21a152094b5c42a3" /><Relationship Type="http://schemas.openxmlformats.org/officeDocument/2006/relationships/slide" Target="/ppt/slides/slide3.xml" Id="R07b777b758d348a1" /><Relationship Type="http://schemas.openxmlformats.org/officeDocument/2006/relationships/slide" Target="/ppt/slides/slide4.xml" Id="Ra6d1a6a438744f89" /><Relationship Type="http://schemas.openxmlformats.org/officeDocument/2006/relationships/slide" Target="/ppt/slides/slide5.xml" Id="R0e91c1d55f6446bd" /><Relationship Type="http://schemas.openxmlformats.org/officeDocument/2006/relationships/slide" Target="/ppt/slides/slide6.xml" Id="R209bf292ce434a4a" /><Relationship Type="http://schemas.openxmlformats.org/officeDocument/2006/relationships/slide" Target="/ppt/slides/slide7.xml" Id="Rc51aeedebc914d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7779928aca4f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743d4bad042e6" /><Relationship Type="http://schemas.openxmlformats.org/officeDocument/2006/relationships/theme" Target="/ppt/slideMasters/theme/theme1.xml" Id="Ra19f1eda2e9240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f743d4bad042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c055de47043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ea7a91cf043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c2274d0af45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2f98a6d7a45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6839dbeb344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13eab48114a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a9394612146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 HOLDING AS ble etablert [år] og holder til i Tinn Austbygd.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199 369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297 464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297 464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BECKMANN ELISABETH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Austbygdebakkan 218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3650 Tinn Austbygd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928 567 508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