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7f84be4ed14b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28cc21b9134199"/>
  </p:sldMasterIdLst>
  <p:sldIdLst>
    <p:sldId xmlns:r="http://schemas.openxmlformats.org/officeDocument/2006/relationships" id="256" r:id="Rfe0198506d754f9e"/>
    <p:sldId xmlns:r="http://schemas.openxmlformats.org/officeDocument/2006/relationships" id="257" r:id="Rf49d5fa1e70e46ab"/>
    <p:sldId xmlns:r="http://schemas.openxmlformats.org/officeDocument/2006/relationships" id="258" r:id="Rf348d29e9bf644ce"/>
    <p:sldId xmlns:r="http://schemas.openxmlformats.org/officeDocument/2006/relationships" id="259" r:id="Ra09b0f6910814ec5"/>
    <p:sldId xmlns:r="http://schemas.openxmlformats.org/officeDocument/2006/relationships" id="260" r:id="Rf213588f131845a6"/>
    <p:sldId xmlns:r="http://schemas.openxmlformats.org/officeDocument/2006/relationships" id="261" r:id="R47e236bb79ee49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28cc21b9134199" /><Relationship Type="http://schemas.openxmlformats.org/officeDocument/2006/relationships/slide" Target="/ppt/slides/slide1.xml" Id="Rfe0198506d754f9e" /><Relationship Type="http://schemas.openxmlformats.org/officeDocument/2006/relationships/slide" Target="/ppt/slides/slide2.xml" Id="Rf49d5fa1e70e46ab" /><Relationship Type="http://schemas.openxmlformats.org/officeDocument/2006/relationships/slide" Target="/ppt/slides/slide3.xml" Id="Rf348d29e9bf644ce" /><Relationship Type="http://schemas.openxmlformats.org/officeDocument/2006/relationships/slide" Target="/ppt/slides/slide4.xml" Id="Ra09b0f6910814ec5" /><Relationship Type="http://schemas.openxmlformats.org/officeDocument/2006/relationships/slide" Target="/ppt/slides/slide5.xml" Id="Rf213588f131845a6" /><Relationship Type="http://schemas.openxmlformats.org/officeDocument/2006/relationships/slide" Target="/ppt/slides/slide6.xml" Id="R47e236bb79ee49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14f8c137ce4f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bc0063659458b" /><Relationship Type="http://schemas.openxmlformats.org/officeDocument/2006/relationships/theme" Target="/ppt/slideMasters/theme/theme1.xml" Id="R3382adf0d8cb42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1bc006365945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4d1e4ec7d40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003849ce847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296328cf64b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5bd69853d47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be673e6ae48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a5a27bb634b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Austbygdebakkan 218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3650 Tinn Austbygd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928 567 508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