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32ce3c3033340c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d7b24d4cab54ed0"/>
  </p:sldMasterIdLst>
  <p:sldIdLst>
    <p:sldId xmlns:r="http://schemas.openxmlformats.org/officeDocument/2006/relationships" id="256" r:id="R85b0f7c36a074f01"/>
    <p:sldId xmlns:r="http://schemas.openxmlformats.org/officeDocument/2006/relationships" id="257" r:id="Re37c75fb1aff43d9"/>
    <p:sldId xmlns:r="http://schemas.openxmlformats.org/officeDocument/2006/relationships" id="258" r:id="R5f51073e954d4520"/>
    <p:sldId xmlns:r="http://schemas.openxmlformats.org/officeDocument/2006/relationships" id="259" r:id="Rb157047d638c4759"/>
    <p:sldId xmlns:r="http://schemas.openxmlformats.org/officeDocument/2006/relationships" id="260" r:id="R95823469033347bf"/>
    <p:sldId xmlns:r="http://schemas.openxmlformats.org/officeDocument/2006/relationships" id="261" r:id="R084c2b0289fa4b52"/>
    <p:sldId xmlns:r="http://schemas.openxmlformats.org/officeDocument/2006/relationships" id="262" r:id="Rdba95dbe00814ae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d7b24d4cab54ed0" /><Relationship Type="http://schemas.openxmlformats.org/officeDocument/2006/relationships/slide" Target="/ppt/slides/slide1.xml" Id="R85b0f7c36a074f01" /><Relationship Type="http://schemas.openxmlformats.org/officeDocument/2006/relationships/slide" Target="/ppt/slides/slide2.xml" Id="Re37c75fb1aff43d9" /><Relationship Type="http://schemas.openxmlformats.org/officeDocument/2006/relationships/slide" Target="/ppt/slides/slide3.xml" Id="R5f51073e954d4520" /><Relationship Type="http://schemas.openxmlformats.org/officeDocument/2006/relationships/slide" Target="/ppt/slides/slide4.xml" Id="Rb157047d638c4759" /><Relationship Type="http://schemas.openxmlformats.org/officeDocument/2006/relationships/slide" Target="/ppt/slides/slide5.xml" Id="R95823469033347bf" /><Relationship Type="http://schemas.openxmlformats.org/officeDocument/2006/relationships/slide" Target="/ppt/slides/slide6.xml" Id="R084c2b0289fa4b52" /><Relationship Type="http://schemas.openxmlformats.org/officeDocument/2006/relationships/slide" Target="/ppt/slides/slide7.xml" Id="Rdba95dbe00814ae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d3cd196248d467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2307ee0d4c4ee1" /><Relationship Type="http://schemas.openxmlformats.org/officeDocument/2006/relationships/theme" Target="/ppt/slideMasters/theme/theme1.xml" Id="R08041dffcbb342f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d2307ee0d4c4ee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dfdfdc66c3428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6dc70357e6421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d177c58cce428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ba75b12a6e4d7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a5f995d38e458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ec42aff3bb440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a5576df522463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DREAMWORLD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DREAMWORLD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DREAMWORLD AS ble etablert [år] og holder til i Vinterbro.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DREAMWORLD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DREAMWORLD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DREAMWORLD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−6 664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−6 664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−36 664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DREAMWORLD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KRISTINE DØHL PETERSEN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MORTEN DØHL PETERSEN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DREAMWORLD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Nessetveien 114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1407 Vinterbro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928 563 774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DREAMWORLD AS</a:t>
            </a:r>
          </a:p>
        </p:txBody>
      </p:sp>
    </p:spTree>
  </p:cSld>
  <p:clrMapOvr>
    <a:masterClrMapping xmlns:a="http://schemas.openxmlformats.org/drawingml/2006/main"/>
  </p:clrMapOvr>
</p:sld>
</file>