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091ec9a0bf4e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e2d192be0347a7"/>
  </p:sldMasterIdLst>
  <p:sldIdLst>
    <p:sldId xmlns:r="http://schemas.openxmlformats.org/officeDocument/2006/relationships" id="256" r:id="R67eb9ccd1ee44d73"/>
    <p:sldId xmlns:r="http://schemas.openxmlformats.org/officeDocument/2006/relationships" id="257" r:id="Rcd06d504d0e747a6"/>
    <p:sldId xmlns:r="http://schemas.openxmlformats.org/officeDocument/2006/relationships" id="258" r:id="Rac6f4b07c0a249c1"/>
    <p:sldId xmlns:r="http://schemas.openxmlformats.org/officeDocument/2006/relationships" id="259" r:id="Re3a7fe60b6e144d5"/>
    <p:sldId xmlns:r="http://schemas.openxmlformats.org/officeDocument/2006/relationships" id="260" r:id="Rc3bb6fd6d076496e"/>
    <p:sldId xmlns:r="http://schemas.openxmlformats.org/officeDocument/2006/relationships" id="261" r:id="R523d8f50e0bb4166"/>
    <p:sldId xmlns:r="http://schemas.openxmlformats.org/officeDocument/2006/relationships" id="262" r:id="Rb6dab3018e0843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2d192be0347a7" /><Relationship Type="http://schemas.openxmlformats.org/officeDocument/2006/relationships/slide" Target="/ppt/slides/slide1.xml" Id="R67eb9ccd1ee44d73" /><Relationship Type="http://schemas.openxmlformats.org/officeDocument/2006/relationships/slide" Target="/ppt/slides/slide2.xml" Id="Rcd06d504d0e747a6" /><Relationship Type="http://schemas.openxmlformats.org/officeDocument/2006/relationships/slide" Target="/ppt/slides/slide3.xml" Id="Rac6f4b07c0a249c1" /><Relationship Type="http://schemas.openxmlformats.org/officeDocument/2006/relationships/slide" Target="/ppt/slides/slide4.xml" Id="Re3a7fe60b6e144d5" /><Relationship Type="http://schemas.openxmlformats.org/officeDocument/2006/relationships/slide" Target="/ppt/slides/slide5.xml" Id="Rc3bb6fd6d076496e" /><Relationship Type="http://schemas.openxmlformats.org/officeDocument/2006/relationships/slide" Target="/ppt/slides/slide6.xml" Id="R523d8f50e0bb4166" /><Relationship Type="http://schemas.openxmlformats.org/officeDocument/2006/relationships/slide" Target="/ppt/slides/slide7.xml" Id="Rb6dab3018e0843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13fdd9600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813498ac549ff" /><Relationship Type="http://schemas.openxmlformats.org/officeDocument/2006/relationships/theme" Target="/ppt/slideMasters/theme/theme1.xml" Id="Rc9edcfd89d514b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813498ac5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2f0fc4c2b46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2e1c81d4d42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67178e1cf4e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be288c94342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b768d33e64f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88418654448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04076d14a4e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E.EIDE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E.EIDE INVEST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6 443 405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6 430 195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6 473 249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5 139 199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9 127 795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E.EIDE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Fossane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928 558 258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E.EIDE INVEST AS</a:t>
            </a:r>
          </a:p>
        </p:txBody>
      </p:sp>
    </p:spTree>
  </p:cSld>
  <p:clrMapOvr>
    <a:masterClrMapping xmlns:a="http://schemas.openxmlformats.org/drawingml/2006/main"/>
  </p:clrMapOvr>
</p:sld>
</file>