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147205dcb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c619394454ecf"/>
  </p:sldMasterIdLst>
  <p:sldIdLst>
    <p:sldId xmlns:r="http://schemas.openxmlformats.org/officeDocument/2006/relationships" id="256" r:id="Rad05911861b84f29"/>
    <p:sldId xmlns:r="http://schemas.openxmlformats.org/officeDocument/2006/relationships" id="257" r:id="Rdddfd529db174f2b"/>
    <p:sldId xmlns:r="http://schemas.openxmlformats.org/officeDocument/2006/relationships" id="258" r:id="R70f0c8e70b9c40e0"/>
    <p:sldId xmlns:r="http://schemas.openxmlformats.org/officeDocument/2006/relationships" id="259" r:id="Rc199773913614f5c"/>
    <p:sldId xmlns:r="http://schemas.openxmlformats.org/officeDocument/2006/relationships" id="260" r:id="Rd4b94caecdec47d7"/>
    <p:sldId xmlns:r="http://schemas.openxmlformats.org/officeDocument/2006/relationships" id="261" r:id="R87dcfede80524264"/>
    <p:sldId xmlns:r="http://schemas.openxmlformats.org/officeDocument/2006/relationships" id="262" r:id="Re7263a1e4263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c619394454ecf" /><Relationship Type="http://schemas.openxmlformats.org/officeDocument/2006/relationships/slide" Target="/ppt/slides/slide1.xml" Id="Rad05911861b84f29" /><Relationship Type="http://schemas.openxmlformats.org/officeDocument/2006/relationships/slide" Target="/ppt/slides/slide2.xml" Id="Rdddfd529db174f2b" /><Relationship Type="http://schemas.openxmlformats.org/officeDocument/2006/relationships/slide" Target="/ppt/slides/slide3.xml" Id="R70f0c8e70b9c40e0" /><Relationship Type="http://schemas.openxmlformats.org/officeDocument/2006/relationships/slide" Target="/ppt/slides/slide4.xml" Id="Rc199773913614f5c" /><Relationship Type="http://schemas.openxmlformats.org/officeDocument/2006/relationships/slide" Target="/ppt/slides/slide5.xml" Id="Rd4b94caecdec47d7" /><Relationship Type="http://schemas.openxmlformats.org/officeDocument/2006/relationships/slide" Target="/ppt/slides/slide6.xml" Id="R87dcfede80524264" /><Relationship Type="http://schemas.openxmlformats.org/officeDocument/2006/relationships/slide" Target="/ppt/slides/slide7.xml" Id="Re7263a1e4263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4eaa57523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d734b55b7442b" /><Relationship Type="http://schemas.openxmlformats.org/officeDocument/2006/relationships/theme" Target="/ppt/slideMasters/theme/theme1.xml" Id="Rf4e000b0ab3e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d734b55b7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17f4f73b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0dadcd33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f9064ff449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3190498ea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52dd09e9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5457f3d9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71216379d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