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6ccfc1df6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9df2900a04b75"/>
  </p:sldMasterIdLst>
  <p:sldIdLst>
    <p:sldId xmlns:r="http://schemas.openxmlformats.org/officeDocument/2006/relationships" id="256" r:id="R0802954987fd42c7"/>
    <p:sldId xmlns:r="http://schemas.openxmlformats.org/officeDocument/2006/relationships" id="257" r:id="R9815a9dca10a473d"/>
    <p:sldId xmlns:r="http://schemas.openxmlformats.org/officeDocument/2006/relationships" id="258" r:id="R03ad89d073af40b9"/>
    <p:sldId xmlns:r="http://schemas.openxmlformats.org/officeDocument/2006/relationships" id="259" r:id="Rd0e469348b8048b5"/>
    <p:sldId xmlns:r="http://schemas.openxmlformats.org/officeDocument/2006/relationships" id="260" r:id="R46e9d6a5415141cb"/>
    <p:sldId xmlns:r="http://schemas.openxmlformats.org/officeDocument/2006/relationships" id="261" r:id="Re07491233bd4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9df2900a04b75" /><Relationship Type="http://schemas.openxmlformats.org/officeDocument/2006/relationships/slide" Target="/ppt/slides/slide1.xml" Id="R0802954987fd42c7" /><Relationship Type="http://schemas.openxmlformats.org/officeDocument/2006/relationships/slide" Target="/ppt/slides/slide2.xml" Id="R9815a9dca10a473d" /><Relationship Type="http://schemas.openxmlformats.org/officeDocument/2006/relationships/slide" Target="/ppt/slides/slide3.xml" Id="R03ad89d073af40b9" /><Relationship Type="http://schemas.openxmlformats.org/officeDocument/2006/relationships/slide" Target="/ppt/slides/slide4.xml" Id="Rd0e469348b8048b5" /><Relationship Type="http://schemas.openxmlformats.org/officeDocument/2006/relationships/slide" Target="/ppt/slides/slide5.xml" Id="R46e9d6a5415141cb" /><Relationship Type="http://schemas.openxmlformats.org/officeDocument/2006/relationships/slide" Target="/ppt/slides/slide6.xml" Id="Re07491233bd4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dc4cb2c89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94d70c5a40e8" /><Relationship Type="http://schemas.openxmlformats.org/officeDocument/2006/relationships/theme" Target="/ppt/slideMasters/theme/theme1.xml" Id="Rdc74d028828d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094d70c5a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618a3362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7f53bff6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d497710c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dec467d46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48635b427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f7599a18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