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3b49abe69245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dce997571f49e2"/>
  </p:sldMasterIdLst>
  <p:sldIdLst>
    <p:sldId xmlns:r="http://schemas.openxmlformats.org/officeDocument/2006/relationships" id="256" r:id="R1a8fe77938854ce5"/>
    <p:sldId xmlns:r="http://schemas.openxmlformats.org/officeDocument/2006/relationships" id="257" r:id="Re241f4c2f8e945d9"/>
    <p:sldId xmlns:r="http://schemas.openxmlformats.org/officeDocument/2006/relationships" id="258" r:id="R571550199cae4e46"/>
    <p:sldId xmlns:r="http://schemas.openxmlformats.org/officeDocument/2006/relationships" id="259" r:id="R8fdff05dce9449bc"/>
    <p:sldId xmlns:r="http://schemas.openxmlformats.org/officeDocument/2006/relationships" id="260" r:id="R7498fb7676f846bc"/>
    <p:sldId xmlns:r="http://schemas.openxmlformats.org/officeDocument/2006/relationships" id="261" r:id="R817ad21e1b844fc7"/>
    <p:sldId xmlns:r="http://schemas.openxmlformats.org/officeDocument/2006/relationships" id="262" r:id="R930bcea0fe7345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dce997571f49e2" /><Relationship Type="http://schemas.openxmlformats.org/officeDocument/2006/relationships/slide" Target="/ppt/slides/slide1.xml" Id="R1a8fe77938854ce5" /><Relationship Type="http://schemas.openxmlformats.org/officeDocument/2006/relationships/slide" Target="/ppt/slides/slide2.xml" Id="Re241f4c2f8e945d9" /><Relationship Type="http://schemas.openxmlformats.org/officeDocument/2006/relationships/slide" Target="/ppt/slides/slide3.xml" Id="R571550199cae4e46" /><Relationship Type="http://schemas.openxmlformats.org/officeDocument/2006/relationships/slide" Target="/ppt/slides/slide4.xml" Id="R8fdff05dce9449bc" /><Relationship Type="http://schemas.openxmlformats.org/officeDocument/2006/relationships/slide" Target="/ppt/slides/slide5.xml" Id="R7498fb7676f846bc" /><Relationship Type="http://schemas.openxmlformats.org/officeDocument/2006/relationships/slide" Target="/ppt/slides/slide6.xml" Id="R817ad21e1b844fc7" /><Relationship Type="http://schemas.openxmlformats.org/officeDocument/2006/relationships/slide" Target="/ppt/slides/slide7.xml" Id="R930bcea0fe7345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ab7158625142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6dfb40c11405a" /><Relationship Type="http://schemas.openxmlformats.org/officeDocument/2006/relationships/theme" Target="/ppt/slideMasters/theme/theme1.xml" Id="R3b80bb79951046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26dfb40c1140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0eedb400448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758c15bab4e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24144677347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1314ba6ee49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9cd2302884e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4e08c616047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05f08c51147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HALSCO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HALSCO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5 647 421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5 752 408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5 752 408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HALS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Kristian Hals, Nordstrupen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8073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928 483 789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HALSCO AS</a:t>
            </a:r>
          </a:p>
        </p:txBody>
      </p:sp>
    </p:spTree>
  </p:cSld>
  <p:clrMapOvr>
    <a:masterClrMapping xmlns:a="http://schemas.openxmlformats.org/drawingml/2006/main"/>
  </p:clrMapOvr>
</p:sld>
</file>